
<file path=[Content_Types].xml><?xml version="1.0" encoding="utf-8"?>
<Types xmlns="http://schemas.openxmlformats.org/package/2006/content-types">
  <Default Extension="xlsx" ContentType="application/vnd.openxmlformats-officedocument.spreadsheetml.sheet"/>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6" r:id="rId3"/>
  </p:sldMasterIdLst>
  <p:notesMasterIdLst>
    <p:notesMasterId r:id="rId5"/>
  </p:notesMasterIdLst>
  <p:handoutMasterIdLst>
    <p:handoutMasterId r:id="rId36"/>
  </p:handoutMasterIdLst>
  <p:sldIdLst>
    <p:sldId id="257" r:id="rId4"/>
    <p:sldId id="473" r:id="rId6"/>
    <p:sldId id="474" r:id="rId7"/>
    <p:sldId id="287" r:id="rId8"/>
    <p:sldId id="497" r:id="rId9"/>
    <p:sldId id="564" r:id="rId10"/>
    <p:sldId id="565" r:id="rId11"/>
    <p:sldId id="561" r:id="rId12"/>
    <p:sldId id="566" r:id="rId13"/>
    <p:sldId id="567" r:id="rId14"/>
    <p:sldId id="522" r:id="rId15"/>
    <p:sldId id="532" r:id="rId16"/>
    <p:sldId id="558" r:id="rId17"/>
    <p:sldId id="559" r:id="rId18"/>
    <p:sldId id="557" r:id="rId19"/>
    <p:sldId id="527" r:id="rId20"/>
    <p:sldId id="568" r:id="rId21"/>
    <p:sldId id="556" r:id="rId22"/>
    <p:sldId id="552" r:id="rId23"/>
    <p:sldId id="551" r:id="rId24"/>
    <p:sldId id="553" r:id="rId25"/>
    <p:sldId id="554" r:id="rId26"/>
    <p:sldId id="555" r:id="rId27"/>
    <p:sldId id="569" r:id="rId28"/>
    <p:sldId id="560" r:id="rId29"/>
    <p:sldId id="535" r:id="rId30"/>
    <p:sldId id="534" r:id="rId31"/>
    <p:sldId id="570" r:id="rId32"/>
    <p:sldId id="571" r:id="rId33"/>
    <p:sldId id="572" r:id="rId34"/>
    <p:sldId id="563" r:id="rId35"/>
  </p:sldIdLst>
  <p:sldSz cx="12192000" cy="6858000"/>
  <p:notesSz cx="6858000" cy="9144000"/>
  <p:custDataLst>
    <p:tags r:id="rId40"/>
  </p:custDataLst>
  <p:defaultTextStyle>
    <a:defPPr>
      <a:defRPr lang="zh-CN"/>
    </a:defPPr>
    <a:lvl1pPr marL="0" algn="l" defTabSz="610870" rtl="0" eaLnBrk="1" latinLnBrk="0" hangingPunct="1">
      <a:defRPr sz="1200" kern="1200">
        <a:solidFill>
          <a:schemeClr val="tx1"/>
        </a:solidFill>
        <a:latin typeface="+mn-lt"/>
        <a:ea typeface="+mn-ea"/>
        <a:cs typeface="+mn-cs"/>
      </a:defRPr>
    </a:lvl1pPr>
    <a:lvl2pPr marL="305435" algn="l" defTabSz="610870" rtl="0" eaLnBrk="1" latinLnBrk="0" hangingPunct="1">
      <a:defRPr sz="1200" kern="1200">
        <a:solidFill>
          <a:schemeClr val="tx1"/>
        </a:solidFill>
        <a:latin typeface="+mn-lt"/>
        <a:ea typeface="+mn-ea"/>
        <a:cs typeface="+mn-cs"/>
      </a:defRPr>
    </a:lvl2pPr>
    <a:lvl3pPr marL="610870" algn="l" defTabSz="610870" rtl="0" eaLnBrk="1" latinLnBrk="0" hangingPunct="1">
      <a:defRPr sz="1200" kern="1200">
        <a:solidFill>
          <a:schemeClr val="tx1"/>
        </a:solidFill>
        <a:latin typeface="+mn-lt"/>
        <a:ea typeface="+mn-ea"/>
        <a:cs typeface="+mn-cs"/>
      </a:defRPr>
    </a:lvl3pPr>
    <a:lvl4pPr marL="915670" algn="l" defTabSz="610870" rtl="0" eaLnBrk="1" latinLnBrk="0" hangingPunct="1">
      <a:defRPr sz="1200" kern="1200">
        <a:solidFill>
          <a:schemeClr val="tx1"/>
        </a:solidFill>
        <a:latin typeface="+mn-lt"/>
        <a:ea typeface="+mn-ea"/>
        <a:cs typeface="+mn-cs"/>
      </a:defRPr>
    </a:lvl4pPr>
    <a:lvl5pPr marL="1221105" algn="l" defTabSz="610870" rtl="0" eaLnBrk="1" latinLnBrk="0" hangingPunct="1">
      <a:defRPr sz="1200" kern="1200">
        <a:solidFill>
          <a:schemeClr val="tx1"/>
        </a:solidFill>
        <a:latin typeface="+mn-lt"/>
        <a:ea typeface="+mn-ea"/>
        <a:cs typeface="+mn-cs"/>
      </a:defRPr>
    </a:lvl5pPr>
    <a:lvl6pPr marL="1526540" algn="l" defTabSz="610870" rtl="0" eaLnBrk="1" latinLnBrk="0" hangingPunct="1">
      <a:defRPr sz="1200" kern="1200">
        <a:solidFill>
          <a:schemeClr val="tx1"/>
        </a:solidFill>
        <a:latin typeface="+mn-lt"/>
        <a:ea typeface="+mn-ea"/>
        <a:cs typeface="+mn-cs"/>
      </a:defRPr>
    </a:lvl6pPr>
    <a:lvl7pPr marL="1831975" algn="l" defTabSz="610870" rtl="0" eaLnBrk="1" latinLnBrk="0" hangingPunct="1">
      <a:defRPr sz="1200" kern="1200">
        <a:solidFill>
          <a:schemeClr val="tx1"/>
        </a:solidFill>
        <a:latin typeface="+mn-lt"/>
        <a:ea typeface="+mn-ea"/>
        <a:cs typeface="+mn-cs"/>
      </a:defRPr>
    </a:lvl7pPr>
    <a:lvl8pPr marL="2137410" algn="l" defTabSz="610870" rtl="0" eaLnBrk="1" latinLnBrk="0" hangingPunct="1">
      <a:defRPr sz="1200" kern="1200">
        <a:solidFill>
          <a:schemeClr val="tx1"/>
        </a:solidFill>
        <a:latin typeface="+mn-lt"/>
        <a:ea typeface="+mn-ea"/>
        <a:cs typeface="+mn-cs"/>
      </a:defRPr>
    </a:lvl8pPr>
    <a:lvl9pPr marL="2442210" algn="l" defTabSz="610870"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0" userDrawn="1">
          <p15:clr>
            <a:srgbClr val="A4A3A4"/>
          </p15:clr>
        </p15:guide>
        <p15:guide id="2" pos="400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2FDB2607-1784-4EEB-B798-7EB5836EED8A}">
        <p14:showMediaCtrls xmlns:p14="http://schemas.microsoft.com/office/powerpoint/2010/main" val="1"/>
      </p:ext>
    </p:extLst>
  </p:showPr>
  <p:clrMru>
    <a:srgbClr val="E85B54"/>
    <a:srgbClr val="E64F48"/>
    <a:srgbClr val="E5453D"/>
    <a:srgbClr val="FF6969"/>
    <a:srgbClr val="FF1F1F"/>
    <a:srgbClr val="DC281E"/>
    <a:srgbClr val="DC2D1E"/>
    <a:srgbClr val="DC2D20"/>
    <a:srgbClr val="DA281E"/>
    <a:srgbClr val="FDF0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3292" autoAdjust="0"/>
    <p:restoredTop sz="92170" autoAdjust="0"/>
  </p:normalViewPr>
  <p:slideViewPr>
    <p:cSldViewPr snapToGrid="0" showGuides="1">
      <p:cViewPr varScale="1">
        <p:scale>
          <a:sx n="64" d="100"/>
          <a:sy n="64" d="100"/>
        </p:scale>
        <p:origin x="-642" y="-90"/>
      </p:cViewPr>
      <p:guideLst>
        <p:guide orient="horz" pos="2020"/>
        <p:guide pos="4001"/>
      </p:guideLst>
    </p:cSldViewPr>
  </p:slideViewPr>
  <p:notesTextViewPr>
    <p:cViewPr>
      <p:scale>
        <a:sx n="1" d="1"/>
        <a:sy n="1" d="1"/>
      </p:scale>
      <p:origin x="0" y="0"/>
    </p:cViewPr>
  </p:notesTextViewPr>
  <p:sorterViewPr>
    <p:cViewPr>
      <p:scale>
        <a:sx n="42" d="100"/>
        <a:sy n="42"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0" Type="http://schemas.openxmlformats.org/officeDocument/2006/relationships/tags" Target="tags/tag333.xml"/><Relationship Id="rId4" Type="http://schemas.openxmlformats.org/officeDocument/2006/relationships/slide" Target="slides/slide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handoutMaster" Target="handoutMasters/handoutMaster1.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680" b="1" i="0" u="none" strike="noStrike" kern="1200" baseline="0">
                <a:solidFill>
                  <a:schemeClr val="tx1">
                    <a:lumMod val="75000"/>
                    <a:lumOff val="25000"/>
                  </a:schemeClr>
                </a:solidFill>
                <a:latin typeface="思源黑体" panose="020B0500000000000000" charset="-122"/>
                <a:ea typeface="思源黑体" panose="020B0500000000000000" charset="-122"/>
                <a:cs typeface="思源黑体" panose="020B0500000000000000" charset="-122"/>
                <a:sym typeface="思源黑体" panose="020B0500000000000000" charset="-122"/>
              </a:defRPr>
            </a:pPr>
            <a:r>
              <a:rPr sz="1680"/>
              <a:t>Capacity</a:t>
            </a:r>
            <a:r>
              <a:rPr lang="en-US" altLang="zh-CN" sz="1680"/>
              <a:t> Growth</a:t>
            </a:r>
            <a:endParaRPr lang="en-US" altLang="zh-CN" sz="1680"/>
          </a:p>
        </c:rich>
      </c:tx>
      <c:layout/>
      <c:overlay val="0"/>
      <c:spPr>
        <a:noFill/>
        <a:ln>
          <a:noFill/>
        </a:ln>
        <a:effectLst/>
      </c:spPr>
    </c:title>
    <c:autoTitleDeleted val="0"/>
    <c:plotArea>
      <c:layout/>
      <c:barChart>
        <c:barDir val="col"/>
        <c:grouping val="clustered"/>
        <c:varyColors val="0"/>
        <c:ser>
          <c:idx val="0"/>
          <c:order val="0"/>
          <c:tx>
            <c:strRef>
              <c:f>Sheet1!$A$2</c:f>
              <c:strCache>
                <c:ptCount val="1"/>
                <c:pt idx="0">
                  <c:v>Capacity</c:v>
                </c:pt>
              </c:strCache>
            </c:strRef>
          </c:tx>
          <c:spPr>
            <a:solidFill>
              <a:schemeClr val="accent1"/>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1400" b="1" i="0" u="none" strike="noStrike" kern="1200" baseline="0">
                    <a:solidFill>
                      <a:schemeClr val="tx1">
                        <a:lumMod val="75000"/>
                        <a:lumOff val="25000"/>
                      </a:schemeClr>
                    </a:solidFill>
                    <a:latin typeface="思源黑体" panose="020B0500000000000000" charset="-122"/>
                    <a:ea typeface="思源黑体" panose="020B0500000000000000" charset="-122"/>
                    <a:cs typeface="思源黑体" panose="020B0500000000000000" charset="-122"/>
                    <a:sym typeface="思源黑体" panose="020B0500000000000000" charset="-122"/>
                  </a:defRPr>
                </a:pPr>
              </a:p>
            </c:txPr>
            <c:dLblPos val="outEnd"/>
            <c:showLegendKey val="1"/>
            <c:showVal val="1"/>
            <c:showCatName val="1"/>
            <c:showSerName val="1"/>
            <c:showPercent val="1"/>
            <c:showBubbleSize val="1"/>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2019年</c:v>
                </c:pt>
                <c:pt idx="1">
                  <c:v>2020年</c:v>
                </c:pt>
                <c:pt idx="2">
                  <c:v>2021年</c:v>
                </c:pt>
                <c:pt idx="3">
                  <c:v>2022年</c:v>
                </c:pt>
                <c:pt idx="4">
                  <c:v>2023年</c:v>
                </c:pt>
                <c:pt idx="5">
                  <c:v>2024年</c:v>
                </c:pt>
              </c:strCache>
            </c:strRef>
          </c:cat>
          <c:val>
            <c:numRef>
              <c:f>Sheet1!$B$2:$G$2</c:f>
              <c:numCache>
                <c:formatCode>General</c:formatCode>
                <c:ptCount val="6"/>
                <c:pt idx="0">
                  <c:v>60</c:v>
                </c:pt>
                <c:pt idx="1">
                  <c:v>78</c:v>
                </c:pt>
                <c:pt idx="2">
                  <c:v>100</c:v>
                </c:pt>
                <c:pt idx="3">
                  <c:v>120</c:v>
                </c:pt>
                <c:pt idx="4">
                  <c:v>150</c:v>
                </c:pt>
                <c:pt idx="5">
                  <c:v>250</c:v>
                </c:pt>
              </c:numCache>
            </c:numRef>
          </c:val>
        </c:ser>
        <c:dLbls>
          <c:showLegendKey val="1"/>
          <c:showVal val="1"/>
          <c:showCatName val="1"/>
          <c:showSerName val="1"/>
          <c:showPercent val="1"/>
          <c:showBubbleSize val="1"/>
        </c:dLbls>
        <c:gapWidth val="246"/>
        <c:overlap val="-28"/>
        <c:axId val="216142976"/>
        <c:axId val="216144512"/>
      </c:barChart>
      <c:catAx>
        <c:axId val="216142976"/>
        <c:scaling>
          <c:orientation val="minMax"/>
        </c:scaling>
        <c:delete val="0"/>
        <c:axPos val="b"/>
        <c:majorTickMark val="out"/>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1400" b="1" i="0" u="none" strike="noStrike" kern="1200" baseline="0">
                <a:solidFill>
                  <a:schemeClr val="tx1">
                    <a:lumMod val="65000"/>
                    <a:lumOff val="35000"/>
                  </a:schemeClr>
                </a:solidFill>
                <a:latin typeface="思源黑体" panose="020B0500000000000000" charset="-122"/>
                <a:ea typeface="思源黑体" panose="020B0500000000000000" charset="-122"/>
                <a:cs typeface="思源黑体" panose="020B0500000000000000" charset="-122"/>
                <a:sym typeface="思源黑体" panose="020B0500000000000000" charset="-122"/>
              </a:defRPr>
            </a:pPr>
          </a:p>
        </c:txPr>
        <c:crossAx val="216144512"/>
        <c:crosses val="autoZero"/>
        <c:auto val="1"/>
        <c:lblAlgn val="ctr"/>
        <c:lblOffset val="100"/>
        <c:noMultiLvlLbl val="0"/>
      </c:catAx>
      <c:valAx>
        <c:axId val="216144512"/>
        <c:scaling>
          <c:orientation val="minMax"/>
        </c:scaling>
        <c:delete val="0"/>
        <c:axPos val="l"/>
        <c:majorGridlines>
          <c:spPr>
            <a:ln w="9525" cap="flat" cmpd="sng" algn="ctr">
              <a:solidFill>
                <a:schemeClr val="lt1">
                  <a:lumMod val="90200"/>
                </a:schemeClr>
              </a:solidFill>
              <a:round/>
            </a:ln>
            <a:effectLst/>
          </c:spPr>
        </c:majorGridlines>
        <c:title>
          <c:tx>
            <c:rich>
              <a:bodyPr rot="-5400000" spcFirstLastPara="0" vertOverflow="ellipsis" vert="horz" wrap="square" anchor="ctr" anchorCtr="1"/>
              <a:lstStyle/>
              <a:p>
                <a:pPr defTabSz="914400">
                  <a:defRPr lang="zh-CN" sz="1400" b="1" i="0" u="none" strike="noStrike" kern="1200" baseline="0">
                    <a:solidFill>
                      <a:schemeClr val="tx1">
                        <a:lumMod val="65000"/>
                        <a:lumOff val="35000"/>
                      </a:schemeClr>
                    </a:solidFill>
                    <a:latin typeface="思源黑体" panose="020B0500000000000000" charset="-122"/>
                    <a:ea typeface="思源黑体" panose="020B0500000000000000" charset="-122"/>
                    <a:cs typeface="思源黑体" panose="020B0500000000000000" charset="-122"/>
                    <a:sym typeface="思源黑体" panose="020B0500000000000000" charset="-122"/>
                  </a:defRPr>
                </a:pPr>
                <a:r>
                  <a:rPr lang="en-US" altLang="zh-CN" sz="1400" b="1">
                    <a:latin typeface="思源黑体" panose="020B0500000000000000" charset="-122"/>
                    <a:ea typeface="思源黑体" panose="020B0500000000000000" charset="-122"/>
                    <a:cs typeface="思源黑体" panose="020B0500000000000000" charset="-122"/>
                    <a:sym typeface="思源黑体" panose="020B0500000000000000" charset="-122"/>
                  </a:rPr>
                  <a:t>Hundred million/year</a:t>
                </a:r>
                <a:endParaRPr altLang="en-US" sz="1400" b="1">
                  <a:latin typeface="思源黑体" panose="020B0500000000000000" charset="-122"/>
                  <a:ea typeface="思源黑体" panose="020B0500000000000000" charset="-122"/>
                  <a:cs typeface="思源黑体" panose="020B0500000000000000" charset="-122"/>
                  <a:sym typeface="思源黑体" panose="020B0500000000000000" charset="-122"/>
                </a:endParaRPr>
              </a:p>
            </c:rich>
          </c:tx>
          <c:layout/>
          <c:overlay val="0"/>
          <c:spPr>
            <a:noFill/>
            <a:ln>
              <a:noFill/>
            </a:ln>
            <a:effectLst/>
          </c:spPr>
        </c:title>
        <c:numFmt formatCode="General" sourceLinked="1"/>
        <c:majorTickMark val="out"/>
        <c:minorTickMark val="none"/>
        <c:tickLblPos val="nextTo"/>
        <c:spPr>
          <a:noFill/>
          <a:ln>
            <a:noFill/>
          </a:ln>
          <a:effectLst/>
        </c:spPr>
        <c:txPr>
          <a:bodyPr rot="-60000000" spcFirstLastPara="0" vertOverflow="ellipsis" vert="horz" wrap="square" anchor="ctr" anchorCtr="1"/>
          <a:lstStyle/>
          <a:p>
            <a:pPr>
              <a:defRPr lang="zh-CN" sz="1400" b="1" i="0" u="none" strike="noStrike" kern="1200" baseline="0">
                <a:solidFill>
                  <a:schemeClr val="tx1">
                    <a:lumMod val="65000"/>
                    <a:lumOff val="35000"/>
                  </a:schemeClr>
                </a:solidFill>
                <a:latin typeface="思源黑体" panose="020B0500000000000000" charset="-122"/>
                <a:ea typeface="思源黑体" panose="020B0500000000000000" charset="-122"/>
                <a:cs typeface="思源黑体" panose="020B0500000000000000" charset="-122"/>
                <a:sym typeface="思源黑体" panose="020B0500000000000000" charset="-122"/>
              </a:defRPr>
            </a:pPr>
          </a:p>
        </c:txPr>
        <c:crossAx val="216142976"/>
        <c:crosses val="autoZero"/>
        <c:crossBetween val="between"/>
      </c:valAx>
      <c:spPr>
        <a:noFill/>
        <a:ln>
          <a:noFill/>
        </a:ln>
        <a:effectLst/>
      </c:spPr>
    </c:plotArea>
    <c:legend>
      <c:legendPos val="b"/>
      <c:legendEntry>
        <c:idx val="0"/>
        <c:txPr>
          <a:bodyPr rot="0" spcFirstLastPara="0" vertOverflow="ellipsis" vert="horz" wrap="square" anchor="ctr" anchorCtr="1"/>
          <a:lstStyle/>
          <a:p>
            <a:pPr>
              <a:defRPr lang="zh-CN" sz="1400" b="1" i="0" u="none" strike="noStrike" kern="1200" baseline="0">
                <a:solidFill>
                  <a:schemeClr val="tx1">
                    <a:lumMod val="65000"/>
                    <a:lumOff val="35000"/>
                  </a:schemeClr>
                </a:solidFill>
                <a:latin typeface="思源黑体" panose="020B0500000000000000" charset="-122"/>
                <a:ea typeface="思源黑体" panose="020B0500000000000000" charset="-122"/>
                <a:cs typeface="思源黑体" panose="020B0500000000000000" charset="-122"/>
                <a:sym typeface="思源黑体" panose="020B0500000000000000" charset="-122"/>
              </a:defRPr>
            </a:pPr>
          </a:p>
        </c:txPr>
      </c:legendEntry>
      <c:layout/>
      <c:overlay val="0"/>
      <c:spPr>
        <a:noFill/>
        <a:ln>
          <a:noFill/>
        </a:ln>
        <a:effectLst/>
      </c:spPr>
      <c:txPr>
        <a:bodyPr rot="0" spcFirstLastPara="0" vertOverflow="ellipsis" vert="horz" wrap="square" anchor="ctr" anchorCtr="1"/>
        <a:lstStyle/>
        <a:p>
          <a:pPr>
            <a:defRPr lang="zh-CN" sz="1400" b="1" i="0" u="none" strike="noStrike" kern="1200" baseline="0">
              <a:solidFill>
                <a:schemeClr val="tx1">
                  <a:lumMod val="65000"/>
                  <a:lumOff val="35000"/>
                </a:schemeClr>
              </a:solidFill>
              <a:latin typeface="思源黑体" panose="020B0500000000000000" charset="-122"/>
              <a:ea typeface="思源黑体" panose="020B0500000000000000" charset="-122"/>
              <a:cs typeface="思源黑体" panose="020B0500000000000000" charset="-122"/>
              <a:sym typeface="思源黑体" panose="020B0500000000000000" charset="-122"/>
            </a:defRPr>
          </a:pPr>
        </a:p>
      </c:txPr>
    </c:legend>
    <c:plotVisOnly val="1"/>
    <c:dispBlanksAs val="gap"/>
    <c:showDLblsOverMax val="0"/>
    <c:extLst>
      <c:ext uri="{0b15fc19-7d7d-44ad-8c2d-2c3a37ce22c3}">
        <chartProps xmlns="https://web.wps.cn/et/2018/main" chartId="{aa17f211-c608-4c39-b46a-ff4839b6cc0c}"/>
      </c:ext>
    </c:extLst>
  </c:chart>
  <c:spPr>
    <a:noFill/>
    <a:ln>
      <a:solidFill>
        <a:schemeClr val="bg1">
          <a:lumMod val="65000"/>
        </a:schemeClr>
      </a:solidFill>
    </a:ln>
    <a:effectLst/>
  </c:spPr>
  <c:txPr>
    <a:bodyPr/>
    <a:lstStyle/>
    <a:p>
      <a:pPr>
        <a:defRPr lang="zh-CN" sz="1400" b="1">
          <a:latin typeface="思源黑体" panose="020B0500000000000000" charset="-122"/>
          <a:ea typeface="思源黑体" panose="020B0500000000000000" charset="-122"/>
          <a:cs typeface="思源黑体" panose="020B0500000000000000" charset="-122"/>
          <a:sym typeface="思源黑体" panose="020B0500000000000000" charset="-122"/>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0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9059"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1049060"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1049061"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1049062"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9053"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1049054"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8B5EDD-FF9E-4057-A488-E848CDD604EF}" type="datetimeFigureOut">
              <a:rPr lang="zh-CN" altLang="en-US" smtClean="0"/>
            </a:fld>
            <a:endParaRPr lang="zh-CN" altLang="en-US"/>
          </a:p>
        </p:txBody>
      </p:sp>
      <p:sp>
        <p:nvSpPr>
          <p:cNvPr id="1049055"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1049056"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057"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1049058"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1E4CA6-4D40-4370-8D93-DA5309A0219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610870" rtl="0" eaLnBrk="1" latinLnBrk="0" hangingPunct="1">
      <a:defRPr sz="800" kern="1200">
        <a:solidFill>
          <a:schemeClr val="tx1"/>
        </a:solidFill>
        <a:latin typeface="+mn-lt"/>
        <a:ea typeface="+mn-ea"/>
        <a:cs typeface="+mn-cs"/>
      </a:defRPr>
    </a:lvl1pPr>
    <a:lvl2pPr marL="305435" algn="l" defTabSz="610870" rtl="0" eaLnBrk="1" latinLnBrk="0" hangingPunct="1">
      <a:defRPr sz="800" kern="1200">
        <a:solidFill>
          <a:schemeClr val="tx1"/>
        </a:solidFill>
        <a:latin typeface="+mn-lt"/>
        <a:ea typeface="+mn-ea"/>
        <a:cs typeface="+mn-cs"/>
      </a:defRPr>
    </a:lvl2pPr>
    <a:lvl3pPr marL="610870" algn="l" defTabSz="610870" rtl="0" eaLnBrk="1" latinLnBrk="0" hangingPunct="1">
      <a:defRPr sz="800" kern="1200">
        <a:solidFill>
          <a:schemeClr val="tx1"/>
        </a:solidFill>
        <a:latin typeface="+mn-lt"/>
        <a:ea typeface="+mn-ea"/>
        <a:cs typeface="+mn-cs"/>
      </a:defRPr>
    </a:lvl3pPr>
    <a:lvl4pPr marL="915670" algn="l" defTabSz="610870" rtl="0" eaLnBrk="1" latinLnBrk="0" hangingPunct="1">
      <a:defRPr sz="800" kern="1200">
        <a:solidFill>
          <a:schemeClr val="tx1"/>
        </a:solidFill>
        <a:latin typeface="+mn-lt"/>
        <a:ea typeface="+mn-ea"/>
        <a:cs typeface="+mn-cs"/>
      </a:defRPr>
    </a:lvl4pPr>
    <a:lvl5pPr marL="1221105" algn="l" defTabSz="610870" rtl="0" eaLnBrk="1" latinLnBrk="0" hangingPunct="1">
      <a:defRPr sz="800" kern="1200">
        <a:solidFill>
          <a:schemeClr val="tx1"/>
        </a:solidFill>
        <a:latin typeface="+mn-lt"/>
        <a:ea typeface="+mn-ea"/>
        <a:cs typeface="+mn-cs"/>
      </a:defRPr>
    </a:lvl5pPr>
    <a:lvl6pPr marL="1526540" algn="l" defTabSz="610870" rtl="0" eaLnBrk="1" latinLnBrk="0" hangingPunct="1">
      <a:defRPr sz="800" kern="1200">
        <a:solidFill>
          <a:schemeClr val="tx1"/>
        </a:solidFill>
        <a:latin typeface="+mn-lt"/>
        <a:ea typeface="+mn-ea"/>
        <a:cs typeface="+mn-cs"/>
      </a:defRPr>
    </a:lvl6pPr>
    <a:lvl7pPr marL="1831975" algn="l" defTabSz="610870" rtl="0" eaLnBrk="1" latinLnBrk="0" hangingPunct="1">
      <a:defRPr sz="800" kern="1200">
        <a:solidFill>
          <a:schemeClr val="tx1"/>
        </a:solidFill>
        <a:latin typeface="+mn-lt"/>
        <a:ea typeface="+mn-ea"/>
        <a:cs typeface="+mn-cs"/>
      </a:defRPr>
    </a:lvl7pPr>
    <a:lvl8pPr marL="2137410" algn="l" defTabSz="610870" rtl="0" eaLnBrk="1" latinLnBrk="0" hangingPunct="1">
      <a:defRPr sz="800" kern="1200">
        <a:solidFill>
          <a:schemeClr val="tx1"/>
        </a:solidFill>
        <a:latin typeface="+mn-lt"/>
        <a:ea typeface="+mn-ea"/>
        <a:cs typeface="+mn-cs"/>
      </a:defRPr>
    </a:lvl8pPr>
    <a:lvl9pPr marL="2442210" algn="l" defTabSz="610870" rtl="0" eaLnBrk="1" latinLnBrk="0" hangingPunct="1">
      <a:defRPr sz="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7" name="幻灯片图像占位符 1"/>
          <p:cNvSpPr>
            <a:spLocks noGrp="1" noRot="1" noChangeAspect="1"/>
          </p:cNvSpPr>
          <p:nvPr>
            <p:ph type="sldImg"/>
          </p:nvPr>
        </p:nvSpPr>
        <p:spPr>
          <a:xfrm>
            <a:off x="685800" y="1143000"/>
            <a:ext cx="5486400" cy="3086100"/>
          </a:xfrm>
        </p:spPr>
      </p:sp>
      <p:sp>
        <p:nvSpPr>
          <p:cNvPr id="1048588" name="备注占位符 2"/>
          <p:cNvSpPr>
            <a:spLocks noGrp="1"/>
          </p:cNvSpPr>
          <p:nvPr>
            <p:ph type="body" idx="1"/>
          </p:nvPr>
        </p:nvSpPr>
        <p:spPr/>
        <p:txBody>
          <a:bodyPr/>
          <a:lstStyle/>
          <a:p>
            <a:endParaRPr lang="zh-CN" altLang="en-US" dirty="0"/>
          </a:p>
        </p:txBody>
      </p:sp>
      <p:sp>
        <p:nvSpPr>
          <p:cNvPr id="1048589" name="灯片编号占位符 3"/>
          <p:cNvSpPr>
            <a:spLocks noGrp="1"/>
          </p:cNvSpPr>
          <p:nvPr>
            <p:ph type="sldNum" sz="quarter" idx="10"/>
          </p:nvPr>
        </p:nvSpPr>
        <p:spPr/>
        <p:txBody>
          <a:bodyPr/>
          <a:lstStyle/>
          <a:p>
            <a:fld id="{281E4CA6-4D40-4370-8D93-DA5309A02198}"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0"/>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0"/>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0"/>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0"/>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0"/>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0"/>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7" name="幻灯片图像占位符 1"/>
          <p:cNvSpPr>
            <a:spLocks noGrp="1" noRot="1" noChangeAspect="1"/>
          </p:cNvSpPr>
          <p:nvPr>
            <p:ph type="sldImg"/>
          </p:nvPr>
        </p:nvSpPr>
        <p:spPr>
          <a:xfrm>
            <a:off x="685800" y="1143000"/>
            <a:ext cx="5486400" cy="3086100"/>
          </a:xfrm>
        </p:spPr>
      </p:sp>
      <p:sp>
        <p:nvSpPr>
          <p:cNvPr id="1048588" name="备注占位符 2"/>
          <p:cNvSpPr>
            <a:spLocks noGrp="1"/>
          </p:cNvSpPr>
          <p:nvPr>
            <p:ph type="body" idx="1"/>
          </p:nvPr>
        </p:nvSpPr>
        <p:spPr/>
        <p:txBody>
          <a:bodyPr/>
          <a:lstStyle/>
          <a:p>
            <a:endParaRPr lang="zh-CN" altLang="en-US" dirty="0"/>
          </a:p>
        </p:txBody>
      </p:sp>
      <p:sp>
        <p:nvSpPr>
          <p:cNvPr id="1048589" name="灯片编号占位符 3"/>
          <p:cNvSpPr>
            <a:spLocks noGrp="1"/>
          </p:cNvSpPr>
          <p:nvPr>
            <p:ph type="sldNum" sz="quarter" idx="10"/>
          </p:nvPr>
        </p:nvSpPr>
        <p:spPr/>
        <p:txBody>
          <a:bodyPr/>
          <a:lstStyle/>
          <a:p>
            <a:fld id="{281E4CA6-4D40-4370-8D93-DA5309A02198}"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0"/>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0"/>
          <p:cNvSpPr>
            <a:spLocks noGrp="1"/>
          </p:cNvSpPr>
          <p:nvPr>
            <p:ph type="body" idx="3"/>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0"/>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7" name="幻灯片图像占位符 1"/>
          <p:cNvSpPr>
            <a:spLocks noGrp="1" noRot="1" noChangeAspect="1"/>
          </p:cNvSpPr>
          <p:nvPr>
            <p:ph type="sldImg"/>
          </p:nvPr>
        </p:nvSpPr>
        <p:spPr>
          <a:xfrm>
            <a:off x="685800" y="1143000"/>
            <a:ext cx="5486400" cy="3086100"/>
          </a:xfrm>
        </p:spPr>
      </p:sp>
      <p:sp>
        <p:nvSpPr>
          <p:cNvPr id="1048588" name="备注占位符 2"/>
          <p:cNvSpPr>
            <a:spLocks noGrp="1"/>
          </p:cNvSpPr>
          <p:nvPr>
            <p:ph type="body" idx="1"/>
          </p:nvPr>
        </p:nvSpPr>
        <p:spPr/>
        <p:txBody>
          <a:bodyPr/>
          <a:lstStyle/>
          <a:p>
            <a:endParaRPr lang="zh-CN" altLang="en-US" dirty="0"/>
          </a:p>
        </p:txBody>
      </p:sp>
      <p:sp>
        <p:nvSpPr>
          <p:cNvPr id="1048589" name="灯片编号占位符 3"/>
          <p:cNvSpPr>
            <a:spLocks noGrp="1"/>
          </p:cNvSpPr>
          <p:nvPr>
            <p:ph type="sldNum" sz="quarter" idx="10"/>
          </p:nvPr>
        </p:nvSpPr>
        <p:spPr/>
        <p:txBody>
          <a:bodyPr/>
          <a:lstStyle/>
          <a:p>
            <a:fld id="{281E4CA6-4D40-4370-8D93-DA5309A02198}"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0"/>
          <p:cNvSpPr>
            <a:spLocks noGrp="1"/>
          </p:cNvSpPr>
          <p:nvPr>
            <p:ph type="body" idx="3"/>
          </p:nvPr>
        </p:nvSpPr>
        <p:spPr/>
        <p:txBody>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0"/>
          <p:cNvSpPr>
            <a:spLocks noGrp="1"/>
          </p:cNvSpPr>
          <p:nvPr>
            <p:ph type="body" idx="3"/>
          </p:nvPr>
        </p:nvSpPr>
        <p:spPr/>
        <p:txBody>
          <a:bodyPr/>
          <a:lstStyle/>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0"/>
          <p:cNvSpPr>
            <a:spLocks noGrp="1"/>
          </p:cNvSpPr>
          <p:nvPr>
            <p:ph type="body" idx="3"/>
          </p:nvPr>
        </p:nvSpPr>
        <p:spPr/>
        <p:txBody>
          <a:bodyPr/>
          <a:lstStyle/>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0"/>
          <p:cNvSpPr>
            <a:spLocks noGrp="1"/>
          </p:cNvSpPr>
          <p:nvPr>
            <p:ph type="body" idx="3"/>
          </p:nvPr>
        </p:nvSpPr>
        <p:spPr/>
        <p:txBody>
          <a:bodyPr/>
          <a:lstStyle/>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0"/>
          <p:cNvSpPr>
            <a:spLocks noGrp="1"/>
          </p:cNvSpPr>
          <p:nvPr>
            <p:ph type="body" idx="3"/>
          </p:nvPr>
        </p:nvSpPr>
        <p:spPr/>
        <p:txBody>
          <a:bodyPr/>
          <a:lstStyle/>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7" name="幻灯片图像占位符 1"/>
          <p:cNvSpPr>
            <a:spLocks noGrp="1" noRot="1" noChangeAspect="1"/>
          </p:cNvSpPr>
          <p:nvPr>
            <p:ph type="sldImg"/>
          </p:nvPr>
        </p:nvSpPr>
        <p:spPr>
          <a:xfrm>
            <a:off x="685800" y="1143000"/>
            <a:ext cx="5486400" cy="3086100"/>
          </a:xfrm>
        </p:spPr>
      </p:sp>
      <p:sp>
        <p:nvSpPr>
          <p:cNvPr id="1048588" name="备注占位符 2"/>
          <p:cNvSpPr>
            <a:spLocks noGrp="1"/>
          </p:cNvSpPr>
          <p:nvPr>
            <p:ph type="body" idx="1"/>
          </p:nvPr>
        </p:nvSpPr>
        <p:spPr/>
        <p:txBody>
          <a:bodyPr/>
          <a:lstStyle/>
          <a:p>
            <a:endParaRPr lang="zh-CN" altLang="en-US" dirty="0"/>
          </a:p>
        </p:txBody>
      </p:sp>
      <p:sp>
        <p:nvSpPr>
          <p:cNvPr id="1048589" name="灯片编号占位符 3"/>
          <p:cNvSpPr>
            <a:spLocks noGrp="1"/>
          </p:cNvSpPr>
          <p:nvPr>
            <p:ph type="sldNum" sz="quarter" idx="10"/>
          </p:nvPr>
        </p:nvSpPr>
        <p:spPr/>
        <p:txBody>
          <a:bodyPr/>
          <a:lstStyle/>
          <a:p>
            <a:fld id="{281E4CA6-4D40-4370-8D93-DA5309A02198}"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0"/>
          <p:cNvSpPr>
            <a:spLocks noGrp="1"/>
          </p:cNvSpPr>
          <p:nvPr>
            <p:ph type="body" idx="3"/>
          </p:nvPr>
        </p:nvSpPr>
        <p:spPr/>
        <p:txBody>
          <a:bodyPr/>
          <a:lstStyle/>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0"/>
          <p:cNvSpPr>
            <a:spLocks noGrp="1"/>
          </p:cNvSpPr>
          <p:nvPr>
            <p:ph type="body" idx="3"/>
          </p:nvPr>
        </p:nvSpPr>
        <p:spPr/>
        <p:txBody>
          <a:bodyPr/>
          <a:lstStyle/>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7" name="幻灯片图像占位符 1"/>
          <p:cNvSpPr>
            <a:spLocks noGrp="1" noRot="1" noChangeAspect="1"/>
          </p:cNvSpPr>
          <p:nvPr>
            <p:ph type="sldImg"/>
          </p:nvPr>
        </p:nvSpPr>
        <p:spPr>
          <a:xfrm>
            <a:off x="685800" y="1143000"/>
            <a:ext cx="5486400" cy="3086100"/>
          </a:xfrm>
        </p:spPr>
      </p:sp>
      <p:sp>
        <p:nvSpPr>
          <p:cNvPr id="1048588" name="备注占位符 2"/>
          <p:cNvSpPr>
            <a:spLocks noGrp="1"/>
          </p:cNvSpPr>
          <p:nvPr>
            <p:ph type="body" idx="1"/>
          </p:nvPr>
        </p:nvSpPr>
        <p:spPr/>
        <p:txBody>
          <a:bodyPr/>
          <a:lstStyle/>
          <a:p>
            <a:endParaRPr lang="zh-CN" altLang="en-US" dirty="0"/>
          </a:p>
        </p:txBody>
      </p:sp>
      <p:sp>
        <p:nvSpPr>
          <p:cNvPr id="1048589" name="灯片编号占位符 3"/>
          <p:cNvSpPr>
            <a:spLocks noGrp="1"/>
          </p:cNvSpPr>
          <p:nvPr>
            <p:ph type="sldNum" sz="quarter" idx="10"/>
          </p:nvPr>
        </p:nvSpPr>
        <p:spPr/>
        <p:txBody>
          <a:bodyPr/>
          <a:lstStyle/>
          <a:p>
            <a:fld id="{281E4CA6-4D40-4370-8D93-DA5309A02198}"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0"/>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7" name="幻灯片图像占位符 1"/>
          <p:cNvSpPr>
            <a:spLocks noGrp="1" noRot="1" noChangeAspect="1"/>
          </p:cNvSpPr>
          <p:nvPr>
            <p:ph type="sldImg"/>
          </p:nvPr>
        </p:nvSpPr>
        <p:spPr>
          <a:xfrm>
            <a:off x="685800" y="1143000"/>
            <a:ext cx="5486400" cy="3086100"/>
          </a:xfrm>
        </p:spPr>
      </p:sp>
      <p:sp>
        <p:nvSpPr>
          <p:cNvPr id="1048588" name="备注占位符 2"/>
          <p:cNvSpPr>
            <a:spLocks noGrp="1"/>
          </p:cNvSpPr>
          <p:nvPr>
            <p:ph type="body" idx="1"/>
          </p:nvPr>
        </p:nvSpPr>
        <p:spPr/>
        <p:txBody>
          <a:bodyPr/>
          <a:lstStyle/>
          <a:p>
            <a:endParaRPr lang="zh-CN" altLang="en-US" dirty="0"/>
          </a:p>
        </p:txBody>
      </p:sp>
      <p:sp>
        <p:nvSpPr>
          <p:cNvPr id="1048589" name="灯片编号占位符 3"/>
          <p:cNvSpPr>
            <a:spLocks noGrp="1"/>
          </p:cNvSpPr>
          <p:nvPr>
            <p:ph type="sldNum" sz="quarter" idx="10"/>
          </p:nvPr>
        </p:nvSpPr>
        <p:spPr/>
        <p:txBody>
          <a:bodyPr/>
          <a:lstStyle/>
          <a:p>
            <a:fld id="{281E4CA6-4D40-4370-8D93-DA5309A02198}"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0"/>
          <p:cNvSpPr>
            <a:spLocks noGrp="1"/>
          </p:cNvSpPr>
          <p:nvPr>
            <p:ph type="body" idx="3"/>
          </p:nvPr>
        </p:nvSpPr>
        <p:spPr/>
        <p:txBody>
          <a:bodyPr/>
          <a:lstStyle/>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7" name="幻灯片图像占位符 1"/>
          <p:cNvSpPr>
            <a:spLocks noGrp="1" noRot="1" noChangeAspect="1"/>
          </p:cNvSpPr>
          <p:nvPr>
            <p:ph type="sldImg"/>
          </p:nvPr>
        </p:nvSpPr>
        <p:spPr>
          <a:xfrm>
            <a:off x="685800" y="1143000"/>
            <a:ext cx="5486400" cy="3086100"/>
          </a:xfrm>
        </p:spPr>
      </p:sp>
      <p:sp>
        <p:nvSpPr>
          <p:cNvPr id="1048588" name="备注占位符 2"/>
          <p:cNvSpPr>
            <a:spLocks noGrp="1"/>
          </p:cNvSpPr>
          <p:nvPr>
            <p:ph type="body" idx="1"/>
          </p:nvPr>
        </p:nvSpPr>
        <p:spPr/>
        <p:txBody>
          <a:bodyPr/>
          <a:lstStyle/>
          <a:p>
            <a:endParaRPr lang="zh-CN" altLang="en-US" dirty="0"/>
          </a:p>
        </p:txBody>
      </p:sp>
      <p:sp>
        <p:nvSpPr>
          <p:cNvPr id="1048589" name="灯片编号占位符 3"/>
          <p:cNvSpPr>
            <a:spLocks noGrp="1"/>
          </p:cNvSpPr>
          <p:nvPr>
            <p:ph type="sldNum" sz="quarter" idx="10"/>
          </p:nvPr>
        </p:nvSpPr>
        <p:spPr/>
        <p:txBody>
          <a:bodyPr/>
          <a:lstStyle/>
          <a:p>
            <a:fld id="{281E4CA6-4D40-4370-8D93-DA5309A02198}"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0"/>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0"/>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0"/>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0"/>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0"/>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0"/>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pic>
        <p:nvPicPr>
          <p:cNvPr id="2097286" name="图片 1"/>
          <p:cNvPicPr>
            <a:picLocks noChangeAspect="1"/>
          </p:cNvPicPr>
          <p:nvPr userDrawn="1"/>
        </p:nvPicPr>
        <p:blipFill rotWithShape="1">
          <a:blip r:embed="rId2" cstate="print"/>
          <a:srcRect b="5075"/>
          <a:stretch>
            <a:fillRect/>
          </a:stretch>
        </p:blipFill>
        <p:spPr>
          <a:xfrm>
            <a:off x="4" y="0"/>
            <a:ext cx="12192543"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49031" name="Title 1"/>
          <p:cNvSpPr>
            <a:spLocks noGrp="1"/>
          </p:cNvSpPr>
          <p:nvPr>
            <p:ph type="title"/>
          </p:nvPr>
        </p:nvSpPr>
        <p:spPr>
          <a:xfrm>
            <a:off x="831853" y="1709744"/>
            <a:ext cx="10515600" cy="2852737"/>
          </a:xfrm>
        </p:spPr>
        <p:txBody>
          <a:bodyPr anchor="b"/>
          <a:lstStyle>
            <a:lvl1pPr>
              <a:defRPr sz="6000"/>
            </a:lvl1pPr>
          </a:lstStyle>
          <a:p>
            <a:r>
              <a:rPr lang="zh-CN" altLang="en-US"/>
              <a:t>单击此处编辑母版标题样式</a:t>
            </a:r>
            <a:endParaRPr lang="en-US" dirty="0"/>
          </a:p>
        </p:txBody>
      </p:sp>
      <p:sp>
        <p:nvSpPr>
          <p:cNvPr id="1049032" name="Text Placeholder 2"/>
          <p:cNvSpPr>
            <a:spLocks noGrp="1"/>
          </p:cNvSpPr>
          <p:nvPr>
            <p:ph type="body" idx="1"/>
          </p:nvPr>
        </p:nvSpPr>
        <p:spPr>
          <a:xfrm>
            <a:off x="831853"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1049033" name="Date Placeholder 3"/>
          <p:cNvSpPr>
            <a:spLocks noGrp="1"/>
          </p:cNvSpPr>
          <p:nvPr>
            <p:ph type="dt" sz="half" idx="10"/>
          </p:nvPr>
        </p:nvSpPr>
        <p:spPr/>
        <p:txBody>
          <a:bodyPr/>
          <a:lstStyle/>
          <a:p>
            <a:fld id="{AE4271A4-C504-49F8-8E6D-58B005D71861}" type="datetimeFigureOut">
              <a:rPr lang="zh-CN" altLang="en-US" smtClean="0"/>
            </a:fld>
            <a:endParaRPr lang="zh-CN" altLang="en-US"/>
          </a:p>
        </p:txBody>
      </p:sp>
      <p:sp>
        <p:nvSpPr>
          <p:cNvPr id="1049034" name="Footer Placeholder 4"/>
          <p:cNvSpPr>
            <a:spLocks noGrp="1"/>
          </p:cNvSpPr>
          <p:nvPr>
            <p:ph type="ftr" sz="quarter" idx="11"/>
          </p:nvPr>
        </p:nvSpPr>
        <p:spPr/>
        <p:txBody>
          <a:bodyPr/>
          <a:lstStyle/>
          <a:p>
            <a:endParaRPr lang="zh-CN" altLang="en-US"/>
          </a:p>
        </p:txBody>
      </p:sp>
      <p:sp>
        <p:nvSpPr>
          <p:cNvPr id="1049035" name="Slide Number Placeholder 5"/>
          <p:cNvSpPr>
            <a:spLocks noGrp="1"/>
          </p:cNvSpPr>
          <p:nvPr>
            <p:ph type="sldNum" sz="quarter" idx="12"/>
          </p:nvPr>
        </p:nvSpPr>
        <p:spPr/>
        <p:txBody>
          <a:bodyPr/>
          <a:lstStyle/>
          <a:p>
            <a:fld id="{9F2C4579-AFF9-4D7E-9EA5-78F8F0D0AB3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48996" name="Title 1"/>
          <p:cNvSpPr>
            <a:spLocks noGrp="1"/>
          </p:cNvSpPr>
          <p:nvPr>
            <p:ph type="title"/>
          </p:nvPr>
        </p:nvSpPr>
        <p:spPr/>
        <p:txBody>
          <a:bodyPr/>
          <a:lstStyle/>
          <a:p>
            <a:r>
              <a:rPr lang="zh-CN" altLang="en-US"/>
              <a:t>单击此处编辑母版标题样式</a:t>
            </a:r>
            <a:endParaRPr lang="en-US" dirty="0"/>
          </a:p>
        </p:txBody>
      </p:sp>
      <p:sp>
        <p:nvSpPr>
          <p:cNvPr id="1048997" name="Content Placeholder 2"/>
          <p:cNvSpPr>
            <a:spLocks noGrp="1"/>
          </p:cNvSpPr>
          <p:nvPr>
            <p:ph sz="half" idx="1"/>
          </p:nvPr>
        </p:nvSpPr>
        <p:spPr>
          <a:xfrm>
            <a:off x="838201" y="1825625"/>
            <a:ext cx="5181600" cy="4351339"/>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1048998" name="Content Placeholder 3"/>
          <p:cNvSpPr>
            <a:spLocks noGrp="1"/>
          </p:cNvSpPr>
          <p:nvPr>
            <p:ph sz="half" idx="2"/>
          </p:nvPr>
        </p:nvSpPr>
        <p:spPr>
          <a:xfrm>
            <a:off x="6172201" y="1825625"/>
            <a:ext cx="5181600" cy="4351339"/>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1048999" name="Date Placeholder 4"/>
          <p:cNvSpPr>
            <a:spLocks noGrp="1"/>
          </p:cNvSpPr>
          <p:nvPr>
            <p:ph type="dt" sz="half" idx="10"/>
          </p:nvPr>
        </p:nvSpPr>
        <p:spPr/>
        <p:txBody>
          <a:bodyPr/>
          <a:lstStyle/>
          <a:p>
            <a:fld id="{AE4271A4-C504-49F8-8E6D-58B005D71861}" type="datetimeFigureOut">
              <a:rPr lang="zh-CN" altLang="en-US" smtClean="0"/>
            </a:fld>
            <a:endParaRPr lang="zh-CN" altLang="en-US"/>
          </a:p>
        </p:txBody>
      </p:sp>
      <p:sp>
        <p:nvSpPr>
          <p:cNvPr id="1049000" name="Footer Placeholder 5"/>
          <p:cNvSpPr>
            <a:spLocks noGrp="1"/>
          </p:cNvSpPr>
          <p:nvPr>
            <p:ph type="ftr" sz="quarter" idx="11"/>
          </p:nvPr>
        </p:nvSpPr>
        <p:spPr/>
        <p:txBody>
          <a:bodyPr/>
          <a:lstStyle/>
          <a:p>
            <a:endParaRPr lang="zh-CN" altLang="en-US"/>
          </a:p>
        </p:txBody>
      </p:sp>
      <p:sp>
        <p:nvSpPr>
          <p:cNvPr id="1049001" name="Slide Number Placeholder 6"/>
          <p:cNvSpPr>
            <a:spLocks noGrp="1"/>
          </p:cNvSpPr>
          <p:nvPr>
            <p:ph type="sldNum" sz="quarter" idx="12"/>
          </p:nvPr>
        </p:nvSpPr>
        <p:spPr/>
        <p:txBody>
          <a:bodyPr/>
          <a:lstStyle/>
          <a:p>
            <a:fld id="{9F2C4579-AFF9-4D7E-9EA5-78F8F0D0AB3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49020" name="Title 1"/>
          <p:cNvSpPr>
            <a:spLocks noGrp="1"/>
          </p:cNvSpPr>
          <p:nvPr>
            <p:ph type="title"/>
          </p:nvPr>
        </p:nvSpPr>
        <p:spPr>
          <a:xfrm>
            <a:off x="839791" y="365125"/>
            <a:ext cx="10515600" cy="1325563"/>
          </a:xfrm>
        </p:spPr>
        <p:txBody>
          <a:bodyPr/>
          <a:lstStyle/>
          <a:p>
            <a:r>
              <a:rPr lang="zh-CN" altLang="en-US"/>
              <a:t>单击此处编辑母版标题样式</a:t>
            </a:r>
            <a:endParaRPr lang="en-US" dirty="0"/>
          </a:p>
        </p:txBody>
      </p:sp>
      <p:sp>
        <p:nvSpPr>
          <p:cNvPr id="1049021"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1049022" name="Content Placeholder 3"/>
          <p:cNvSpPr>
            <a:spLocks noGrp="1"/>
          </p:cNvSpPr>
          <p:nvPr>
            <p:ph sz="half" idx="2"/>
          </p:nvPr>
        </p:nvSpPr>
        <p:spPr>
          <a:xfrm>
            <a:off x="839789" y="2505076"/>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1049023" name="Text Placeholder 4"/>
          <p:cNvSpPr>
            <a:spLocks noGrp="1"/>
          </p:cNvSpPr>
          <p:nvPr>
            <p:ph type="body" sz="quarter" idx="3"/>
          </p:nvPr>
        </p:nvSpPr>
        <p:spPr>
          <a:xfrm>
            <a:off x="6172204"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1049024" name="Content Placeholder 5"/>
          <p:cNvSpPr>
            <a:spLocks noGrp="1"/>
          </p:cNvSpPr>
          <p:nvPr>
            <p:ph sz="quarter" idx="4"/>
          </p:nvPr>
        </p:nvSpPr>
        <p:spPr>
          <a:xfrm>
            <a:off x="6172204" y="2505076"/>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1049025" name="Date Placeholder 6"/>
          <p:cNvSpPr>
            <a:spLocks noGrp="1"/>
          </p:cNvSpPr>
          <p:nvPr>
            <p:ph type="dt" sz="half" idx="10"/>
          </p:nvPr>
        </p:nvSpPr>
        <p:spPr/>
        <p:txBody>
          <a:bodyPr/>
          <a:lstStyle/>
          <a:p>
            <a:fld id="{AE4271A4-C504-49F8-8E6D-58B005D71861}" type="datetimeFigureOut">
              <a:rPr lang="zh-CN" altLang="en-US" smtClean="0"/>
            </a:fld>
            <a:endParaRPr lang="zh-CN" altLang="en-US"/>
          </a:p>
        </p:txBody>
      </p:sp>
      <p:sp>
        <p:nvSpPr>
          <p:cNvPr id="1049026" name="Footer Placeholder 7"/>
          <p:cNvSpPr>
            <a:spLocks noGrp="1"/>
          </p:cNvSpPr>
          <p:nvPr>
            <p:ph type="ftr" sz="quarter" idx="11"/>
          </p:nvPr>
        </p:nvSpPr>
        <p:spPr/>
        <p:txBody>
          <a:bodyPr/>
          <a:lstStyle/>
          <a:p>
            <a:endParaRPr lang="zh-CN" altLang="en-US"/>
          </a:p>
        </p:txBody>
      </p:sp>
      <p:sp>
        <p:nvSpPr>
          <p:cNvPr id="1049027" name="Slide Number Placeholder 8"/>
          <p:cNvSpPr>
            <a:spLocks noGrp="1"/>
          </p:cNvSpPr>
          <p:nvPr>
            <p:ph type="sldNum" sz="quarter" idx="12"/>
          </p:nvPr>
        </p:nvSpPr>
        <p:spPr/>
        <p:txBody>
          <a:bodyPr/>
          <a:lstStyle/>
          <a:p>
            <a:fld id="{9F2C4579-AFF9-4D7E-9EA5-78F8F0D0AB3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48992" name="Title 1"/>
          <p:cNvSpPr>
            <a:spLocks noGrp="1"/>
          </p:cNvSpPr>
          <p:nvPr>
            <p:ph type="title"/>
          </p:nvPr>
        </p:nvSpPr>
        <p:spPr/>
        <p:txBody>
          <a:bodyPr/>
          <a:lstStyle/>
          <a:p>
            <a:r>
              <a:rPr lang="zh-CN" altLang="en-US"/>
              <a:t>单击此处编辑母版标题样式</a:t>
            </a:r>
            <a:endParaRPr lang="en-US" dirty="0"/>
          </a:p>
        </p:txBody>
      </p:sp>
      <p:sp>
        <p:nvSpPr>
          <p:cNvPr id="1048993" name="Date Placeholder 2"/>
          <p:cNvSpPr>
            <a:spLocks noGrp="1"/>
          </p:cNvSpPr>
          <p:nvPr>
            <p:ph type="dt" sz="half" idx="10"/>
          </p:nvPr>
        </p:nvSpPr>
        <p:spPr/>
        <p:txBody>
          <a:bodyPr/>
          <a:lstStyle/>
          <a:p>
            <a:fld id="{AE4271A4-C504-49F8-8E6D-58B005D71861}" type="datetimeFigureOut">
              <a:rPr lang="zh-CN" altLang="en-US" smtClean="0"/>
            </a:fld>
            <a:endParaRPr lang="zh-CN" altLang="en-US"/>
          </a:p>
        </p:txBody>
      </p:sp>
      <p:sp>
        <p:nvSpPr>
          <p:cNvPr id="1048994" name="Footer Placeholder 3"/>
          <p:cNvSpPr>
            <a:spLocks noGrp="1"/>
          </p:cNvSpPr>
          <p:nvPr>
            <p:ph type="ftr" sz="quarter" idx="11"/>
          </p:nvPr>
        </p:nvSpPr>
        <p:spPr/>
        <p:txBody>
          <a:bodyPr/>
          <a:lstStyle/>
          <a:p>
            <a:endParaRPr lang="zh-CN" altLang="en-US"/>
          </a:p>
        </p:txBody>
      </p:sp>
      <p:sp>
        <p:nvSpPr>
          <p:cNvPr id="1048995" name="Slide Number Placeholder 4"/>
          <p:cNvSpPr>
            <a:spLocks noGrp="1"/>
          </p:cNvSpPr>
          <p:nvPr>
            <p:ph type="sldNum" sz="quarter" idx="12"/>
          </p:nvPr>
        </p:nvSpPr>
        <p:spPr/>
        <p:txBody>
          <a:bodyPr/>
          <a:lstStyle/>
          <a:p>
            <a:fld id="{9F2C4579-AFF9-4D7E-9EA5-78F8F0D0AB3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48618" name="Date Placeholder 1"/>
          <p:cNvSpPr>
            <a:spLocks noGrp="1"/>
          </p:cNvSpPr>
          <p:nvPr>
            <p:ph type="dt" sz="half" idx="10"/>
          </p:nvPr>
        </p:nvSpPr>
        <p:spPr/>
        <p:txBody>
          <a:bodyPr/>
          <a:lstStyle/>
          <a:p>
            <a:fld id="{AE4271A4-C504-49F8-8E6D-58B005D71861}" type="datetimeFigureOut">
              <a:rPr lang="zh-CN" altLang="en-US" smtClean="0"/>
            </a:fld>
            <a:endParaRPr lang="zh-CN" altLang="en-US"/>
          </a:p>
        </p:txBody>
      </p:sp>
      <p:sp>
        <p:nvSpPr>
          <p:cNvPr id="1048619" name="Footer Placeholder 2"/>
          <p:cNvSpPr>
            <a:spLocks noGrp="1"/>
          </p:cNvSpPr>
          <p:nvPr>
            <p:ph type="ftr" sz="quarter" idx="11"/>
          </p:nvPr>
        </p:nvSpPr>
        <p:spPr/>
        <p:txBody>
          <a:bodyPr/>
          <a:lstStyle/>
          <a:p>
            <a:endParaRPr lang="zh-CN" altLang="en-US"/>
          </a:p>
        </p:txBody>
      </p:sp>
      <p:sp>
        <p:nvSpPr>
          <p:cNvPr id="1048620" name="Slide Number Placeholder 3"/>
          <p:cNvSpPr>
            <a:spLocks noGrp="1"/>
          </p:cNvSpPr>
          <p:nvPr>
            <p:ph type="sldNum" sz="quarter" idx="12"/>
          </p:nvPr>
        </p:nvSpPr>
        <p:spPr/>
        <p:txBody>
          <a:bodyPr/>
          <a:lstStyle/>
          <a:p>
            <a:fld id="{9F2C4579-AFF9-4D7E-9EA5-78F8F0D0AB3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1049009" name="Title 1"/>
          <p:cNvSpPr>
            <a:spLocks noGrp="1"/>
          </p:cNvSpPr>
          <p:nvPr>
            <p:ph type="title"/>
          </p:nvPr>
        </p:nvSpPr>
        <p:spPr>
          <a:xfrm>
            <a:off x="839788" y="457200"/>
            <a:ext cx="3932239" cy="1600200"/>
          </a:xfrm>
        </p:spPr>
        <p:txBody>
          <a:bodyPr anchor="b"/>
          <a:lstStyle>
            <a:lvl1pPr>
              <a:defRPr sz="3200"/>
            </a:lvl1pPr>
          </a:lstStyle>
          <a:p>
            <a:r>
              <a:rPr lang="zh-CN" altLang="en-US"/>
              <a:t>单击此处编辑母版标题样式</a:t>
            </a:r>
            <a:endParaRPr lang="en-US" dirty="0"/>
          </a:p>
        </p:txBody>
      </p:sp>
      <p:sp>
        <p:nvSpPr>
          <p:cNvPr id="1049010" name="Content Placeholder 2"/>
          <p:cNvSpPr>
            <a:spLocks noGrp="1"/>
          </p:cNvSpPr>
          <p:nvPr>
            <p:ph idx="1"/>
          </p:nvPr>
        </p:nvSpPr>
        <p:spPr>
          <a:xfrm>
            <a:off x="5183191" y="987431"/>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1049011" name="Text Placeholder 3"/>
          <p:cNvSpPr>
            <a:spLocks noGrp="1"/>
          </p:cNvSpPr>
          <p:nvPr>
            <p:ph type="body" sz="half" idx="2"/>
          </p:nvPr>
        </p:nvSpPr>
        <p:spPr>
          <a:xfrm>
            <a:off x="839788" y="2057405"/>
            <a:ext cx="393223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1049012" name="Date Placeholder 4"/>
          <p:cNvSpPr>
            <a:spLocks noGrp="1"/>
          </p:cNvSpPr>
          <p:nvPr>
            <p:ph type="dt" sz="half" idx="10"/>
          </p:nvPr>
        </p:nvSpPr>
        <p:spPr/>
        <p:txBody>
          <a:bodyPr/>
          <a:lstStyle/>
          <a:p>
            <a:fld id="{AE4271A4-C504-49F8-8E6D-58B005D71861}" type="datetimeFigureOut">
              <a:rPr lang="zh-CN" altLang="en-US" smtClean="0"/>
            </a:fld>
            <a:endParaRPr lang="zh-CN" altLang="en-US"/>
          </a:p>
        </p:txBody>
      </p:sp>
      <p:sp>
        <p:nvSpPr>
          <p:cNvPr id="1049013" name="Footer Placeholder 5"/>
          <p:cNvSpPr>
            <a:spLocks noGrp="1"/>
          </p:cNvSpPr>
          <p:nvPr>
            <p:ph type="ftr" sz="quarter" idx="11"/>
          </p:nvPr>
        </p:nvSpPr>
        <p:spPr/>
        <p:txBody>
          <a:bodyPr/>
          <a:lstStyle/>
          <a:p>
            <a:endParaRPr lang="zh-CN" altLang="en-US"/>
          </a:p>
        </p:txBody>
      </p:sp>
      <p:sp>
        <p:nvSpPr>
          <p:cNvPr id="1049014" name="Slide Number Placeholder 6"/>
          <p:cNvSpPr>
            <a:spLocks noGrp="1"/>
          </p:cNvSpPr>
          <p:nvPr>
            <p:ph type="sldNum" sz="quarter" idx="12"/>
          </p:nvPr>
        </p:nvSpPr>
        <p:spPr/>
        <p:txBody>
          <a:bodyPr/>
          <a:lstStyle/>
          <a:p>
            <a:fld id="{9F2C4579-AFF9-4D7E-9EA5-78F8F0D0AB3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1049041" name="Title 1"/>
          <p:cNvSpPr>
            <a:spLocks noGrp="1"/>
          </p:cNvSpPr>
          <p:nvPr>
            <p:ph type="title"/>
          </p:nvPr>
        </p:nvSpPr>
        <p:spPr>
          <a:xfrm>
            <a:off x="839788" y="457200"/>
            <a:ext cx="3932239" cy="1600200"/>
          </a:xfrm>
        </p:spPr>
        <p:txBody>
          <a:bodyPr anchor="b"/>
          <a:lstStyle>
            <a:lvl1pPr>
              <a:defRPr sz="3200"/>
            </a:lvl1pPr>
          </a:lstStyle>
          <a:p>
            <a:r>
              <a:rPr lang="zh-CN" altLang="en-US"/>
              <a:t>单击此处编辑母版标题样式</a:t>
            </a:r>
            <a:endParaRPr lang="en-US" dirty="0"/>
          </a:p>
        </p:txBody>
      </p:sp>
      <p:sp>
        <p:nvSpPr>
          <p:cNvPr id="1049042" name="Picture Placeholder 2"/>
          <p:cNvSpPr>
            <a:spLocks noGrp="1" noChangeAspect="1"/>
          </p:cNvSpPr>
          <p:nvPr>
            <p:ph type="pic" idx="1"/>
          </p:nvPr>
        </p:nvSpPr>
        <p:spPr>
          <a:xfrm>
            <a:off x="5183191" y="987431"/>
            <a:ext cx="6172201"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1049043" name="Text Placeholder 3"/>
          <p:cNvSpPr>
            <a:spLocks noGrp="1"/>
          </p:cNvSpPr>
          <p:nvPr>
            <p:ph type="body" sz="half" idx="2"/>
          </p:nvPr>
        </p:nvSpPr>
        <p:spPr>
          <a:xfrm>
            <a:off x="839788" y="2057405"/>
            <a:ext cx="393223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1049044" name="Date Placeholder 4"/>
          <p:cNvSpPr>
            <a:spLocks noGrp="1"/>
          </p:cNvSpPr>
          <p:nvPr>
            <p:ph type="dt" sz="half" idx="10"/>
          </p:nvPr>
        </p:nvSpPr>
        <p:spPr/>
        <p:txBody>
          <a:bodyPr/>
          <a:lstStyle/>
          <a:p>
            <a:fld id="{AE4271A4-C504-49F8-8E6D-58B005D71861}" type="datetimeFigureOut">
              <a:rPr lang="zh-CN" altLang="en-US" smtClean="0"/>
            </a:fld>
            <a:endParaRPr lang="zh-CN" altLang="en-US"/>
          </a:p>
        </p:txBody>
      </p:sp>
      <p:sp>
        <p:nvSpPr>
          <p:cNvPr id="1049045" name="Footer Placeholder 5"/>
          <p:cNvSpPr>
            <a:spLocks noGrp="1"/>
          </p:cNvSpPr>
          <p:nvPr>
            <p:ph type="ftr" sz="quarter" idx="11"/>
          </p:nvPr>
        </p:nvSpPr>
        <p:spPr/>
        <p:txBody>
          <a:bodyPr/>
          <a:lstStyle/>
          <a:p>
            <a:endParaRPr lang="zh-CN" altLang="en-US"/>
          </a:p>
        </p:txBody>
      </p:sp>
      <p:sp>
        <p:nvSpPr>
          <p:cNvPr id="1049046" name="Slide Number Placeholder 6"/>
          <p:cNvSpPr>
            <a:spLocks noGrp="1"/>
          </p:cNvSpPr>
          <p:nvPr>
            <p:ph type="sldNum" sz="quarter" idx="12"/>
          </p:nvPr>
        </p:nvSpPr>
        <p:spPr/>
        <p:txBody>
          <a:bodyPr/>
          <a:lstStyle/>
          <a:p>
            <a:fld id="{9F2C4579-AFF9-4D7E-9EA5-78F8F0D0AB3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1049015" name="Title 1"/>
          <p:cNvSpPr>
            <a:spLocks noGrp="1"/>
          </p:cNvSpPr>
          <p:nvPr>
            <p:ph type="title"/>
          </p:nvPr>
        </p:nvSpPr>
        <p:spPr/>
        <p:txBody>
          <a:bodyPr/>
          <a:lstStyle/>
          <a:p>
            <a:r>
              <a:rPr lang="zh-CN" altLang="en-US"/>
              <a:t>单击此处编辑母版标题样式</a:t>
            </a:r>
            <a:endParaRPr lang="en-US" dirty="0"/>
          </a:p>
        </p:txBody>
      </p:sp>
      <p:sp>
        <p:nvSpPr>
          <p:cNvPr id="1049016"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1049017" name="Date Placeholder 3"/>
          <p:cNvSpPr>
            <a:spLocks noGrp="1"/>
          </p:cNvSpPr>
          <p:nvPr>
            <p:ph type="dt" sz="half" idx="10"/>
          </p:nvPr>
        </p:nvSpPr>
        <p:spPr/>
        <p:txBody>
          <a:bodyPr/>
          <a:lstStyle/>
          <a:p>
            <a:fld id="{AE4271A4-C504-49F8-8E6D-58B005D71861}" type="datetimeFigureOut">
              <a:rPr lang="zh-CN" altLang="en-US" smtClean="0"/>
            </a:fld>
            <a:endParaRPr lang="zh-CN" altLang="en-US"/>
          </a:p>
        </p:txBody>
      </p:sp>
      <p:sp>
        <p:nvSpPr>
          <p:cNvPr id="1049018" name="Footer Placeholder 4"/>
          <p:cNvSpPr>
            <a:spLocks noGrp="1"/>
          </p:cNvSpPr>
          <p:nvPr>
            <p:ph type="ftr" sz="quarter" idx="11"/>
          </p:nvPr>
        </p:nvSpPr>
        <p:spPr/>
        <p:txBody>
          <a:bodyPr/>
          <a:lstStyle/>
          <a:p>
            <a:endParaRPr lang="zh-CN" altLang="en-US"/>
          </a:p>
        </p:txBody>
      </p:sp>
      <p:sp>
        <p:nvSpPr>
          <p:cNvPr id="1049019" name="Slide Number Placeholder 5"/>
          <p:cNvSpPr>
            <a:spLocks noGrp="1"/>
          </p:cNvSpPr>
          <p:nvPr>
            <p:ph type="sldNum" sz="quarter" idx="12"/>
          </p:nvPr>
        </p:nvSpPr>
        <p:spPr/>
        <p:txBody>
          <a:bodyPr/>
          <a:lstStyle/>
          <a:p>
            <a:fld id="{9F2C4579-AFF9-4D7E-9EA5-78F8F0D0AB3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1048987" name="Vertical Title 1"/>
          <p:cNvSpPr>
            <a:spLocks noGrp="1"/>
          </p:cNvSpPr>
          <p:nvPr>
            <p:ph type="title" orient="vert"/>
          </p:nvPr>
        </p:nvSpPr>
        <p:spPr>
          <a:xfrm>
            <a:off x="8724903" y="365131"/>
            <a:ext cx="2628900" cy="5811839"/>
          </a:xfrm>
        </p:spPr>
        <p:txBody>
          <a:bodyPr vert="eaVert"/>
          <a:lstStyle/>
          <a:p>
            <a:r>
              <a:rPr lang="zh-CN" altLang="en-US"/>
              <a:t>单击此处编辑母版标题样式</a:t>
            </a:r>
            <a:endParaRPr lang="en-US" dirty="0"/>
          </a:p>
        </p:txBody>
      </p:sp>
      <p:sp>
        <p:nvSpPr>
          <p:cNvPr id="1048988" name="Vertical Text Placeholder 2"/>
          <p:cNvSpPr>
            <a:spLocks noGrp="1"/>
          </p:cNvSpPr>
          <p:nvPr>
            <p:ph type="body" orient="vert" idx="1"/>
          </p:nvPr>
        </p:nvSpPr>
        <p:spPr>
          <a:xfrm>
            <a:off x="838203" y="365131"/>
            <a:ext cx="7734300" cy="5811839"/>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1048989" name="Date Placeholder 3"/>
          <p:cNvSpPr>
            <a:spLocks noGrp="1"/>
          </p:cNvSpPr>
          <p:nvPr>
            <p:ph type="dt" sz="half" idx="10"/>
          </p:nvPr>
        </p:nvSpPr>
        <p:spPr/>
        <p:txBody>
          <a:bodyPr/>
          <a:lstStyle/>
          <a:p>
            <a:fld id="{AE4271A4-C504-49F8-8E6D-58B005D71861}" type="datetimeFigureOut">
              <a:rPr lang="zh-CN" altLang="en-US" smtClean="0"/>
            </a:fld>
            <a:endParaRPr lang="zh-CN" altLang="en-US"/>
          </a:p>
        </p:txBody>
      </p:sp>
      <p:sp>
        <p:nvSpPr>
          <p:cNvPr id="1048990" name="Footer Placeholder 4"/>
          <p:cNvSpPr>
            <a:spLocks noGrp="1"/>
          </p:cNvSpPr>
          <p:nvPr>
            <p:ph type="ftr" sz="quarter" idx="11"/>
          </p:nvPr>
        </p:nvSpPr>
        <p:spPr/>
        <p:txBody>
          <a:bodyPr/>
          <a:lstStyle/>
          <a:p>
            <a:endParaRPr lang="zh-CN" altLang="en-US"/>
          </a:p>
        </p:txBody>
      </p:sp>
      <p:sp>
        <p:nvSpPr>
          <p:cNvPr id="1048991" name="Slide Number Placeholder 5"/>
          <p:cNvSpPr>
            <a:spLocks noGrp="1"/>
          </p:cNvSpPr>
          <p:nvPr>
            <p:ph type="sldNum" sz="quarter" idx="12"/>
          </p:nvPr>
        </p:nvSpPr>
        <p:spPr/>
        <p:txBody>
          <a:bodyPr/>
          <a:lstStyle/>
          <a:p>
            <a:fld id="{9F2C4579-AFF9-4D7E-9EA5-78F8F0D0AB3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097287" name="图片 2"/>
          <p:cNvPicPr>
            <a:picLocks noChangeAspect="1"/>
          </p:cNvPicPr>
          <p:nvPr userDrawn="1"/>
        </p:nvPicPr>
        <p:blipFill>
          <a:blip r:embed="rId2"/>
          <a:stretch>
            <a:fillRect/>
          </a:stretch>
        </p:blipFill>
        <p:spPr>
          <a:xfrm>
            <a:off x="1"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
        <p:nvSpPr>
          <p:cNvPr id="1049002" name="文本框 37"/>
          <p:cNvSpPr txBox="1"/>
          <p:nvPr userDrawn="1"/>
        </p:nvSpPr>
        <p:spPr>
          <a:xfrm>
            <a:off x="5099171" y="270759"/>
            <a:ext cx="1365250" cy="311150"/>
          </a:xfrm>
          <a:prstGeom prst="rect">
            <a:avLst/>
          </a:prstGeom>
          <a:noFill/>
        </p:spPr>
        <p:txBody>
          <a:bodyPr wrap="none" lIns="62012" tIns="31006" rIns="62012" bIns="31006" rtlCol="0">
            <a:spAutoFit/>
          </a:bodyPr>
          <a:lstStyle/>
          <a:p>
            <a:pPr lvl="0"/>
            <a:r>
              <a:rPr lang="zh-CN" altLang="zh-CN" sz="1625" dirty="0">
                <a:solidFill>
                  <a:schemeClr val="bg1"/>
                </a:solidFill>
                <a:latin typeface="微软雅黑" panose="020B0503020204020204" pitchFamily="34" charset="-122"/>
                <a:ea typeface="微软雅黑" panose="020B0503020204020204" pitchFamily="34" charset="-122"/>
              </a:rPr>
              <a:t>年度工作概述</a:t>
            </a:r>
            <a:endParaRPr lang="zh-CN" altLang="zh-CN" sz="1625" dirty="0">
              <a:solidFill>
                <a:schemeClr val="bg1"/>
              </a:solidFill>
              <a:latin typeface="微软雅黑" panose="020B0503020204020204" pitchFamily="34" charset="-122"/>
              <a:ea typeface="微软雅黑" panose="020B0503020204020204" pitchFamily="34" charset="-122"/>
            </a:endParaRPr>
          </a:p>
        </p:txBody>
      </p:sp>
      <p:cxnSp>
        <p:nvCxnSpPr>
          <p:cNvPr id="3145746" name="直接连接符 5"/>
          <p:cNvCxnSpPr/>
          <p:nvPr userDrawn="1"/>
        </p:nvCxnSpPr>
        <p:spPr>
          <a:xfrm>
            <a:off x="383" y="501577"/>
            <a:ext cx="4851019"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145747" name="直接连接符 10"/>
          <p:cNvCxnSpPr/>
          <p:nvPr userDrawn="1"/>
        </p:nvCxnSpPr>
        <p:spPr>
          <a:xfrm>
            <a:off x="7340983" y="501577"/>
            <a:ext cx="4851019"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1049003" name="图片占位符 6"/>
          <p:cNvSpPr>
            <a:spLocks noGrp="1"/>
          </p:cNvSpPr>
          <p:nvPr>
            <p:ph type="pic" sz="quarter" idx="10"/>
          </p:nvPr>
        </p:nvSpPr>
        <p:spPr>
          <a:xfrm>
            <a:off x="1723871" y="2256087"/>
            <a:ext cx="3327817" cy="3327816"/>
          </a:xfrm>
          <a:custGeom>
            <a:avLst/>
            <a:gdLst>
              <a:gd name="connsiteX0" fmla="*/ 1663908 w 3327816"/>
              <a:gd name="connsiteY0" fmla="*/ 0 h 3327816"/>
              <a:gd name="connsiteX1" fmla="*/ 3327816 w 3327816"/>
              <a:gd name="connsiteY1" fmla="*/ 1663908 h 3327816"/>
              <a:gd name="connsiteX2" fmla="*/ 1663908 w 3327816"/>
              <a:gd name="connsiteY2" fmla="*/ 3327816 h 3327816"/>
              <a:gd name="connsiteX3" fmla="*/ 0 w 3327816"/>
              <a:gd name="connsiteY3" fmla="*/ 1663908 h 3327816"/>
              <a:gd name="connsiteX4" fmla="*/ 1663908 w 3327816"/>
              <a:gd name="connsiteY4" fmla="*/ 0 h 3327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7816" h="3327816">
                <a:moveTo>
                  <a:pt x="1663908" y="0"/>
                </a:moveTo>
                <a:cubicBezTo>
                  <a:pt x="2582859" y="0"/>
                  <a:pt x="3327816" y="744957"/>
                  <a:pt x="3327816" y="1663908"/>
                </a:cubicBezTo>
                <a:cubicBezTo>
                  <a:pt x="3327816" y="2582859"/>
                  <a:pt x="2582859" y="3327816"/>
                  <a:pt x="1663908" y="3327816"/>
                </a:cubicBezTo>
                <a:cubicBezTo>
                  <a:pt x="744957" y="3327816"/>
                  <a:pt x="0" y="2582859"/>
                  <a:pt x="0" y="1663908"/>
                </a:cubicBezTo>
                <a:cubicBezTo>
                  <a:pt x="0" y="744957"/>
                  <a:pt x="744957" y="0"/>
                  <a:pt x="1663908" y="0"/>
                </a:cubicBez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1049028" name="图片占位符 9"/>
          <p:cNvSpPr>
            <a:spLocks noGrp="1"/>
          </p:cNvSpPr>
          <p:nvPr>
            <p:ph type="pic" sz="quarter" idx="10"/>
          </p:nvPr>
        </p:nvSpPr>
        <p:spPr>
          <a:xfrm>
            <a:off x="2063753" y="2857505"/>
            <a:ext cx="1562100" cy="1562100"/>
          </a:xfrm>
          <a:custGeom>
            <a:avLst/>
            <a:gdLst>
              <a:gd name="connsiteX0" fmla="*/ 781050 w 1562100"/>
              <a:gd name="connsiteY0" fmla="*/ 0 h 1562100"/>
              <a:gd name="connsiteX1" fmla="*/ 1562100 w 1562100"/>
              <a:gd name="connsiteY1" fmla="*/ 781050 h 1562100"/>
              <a:gd name="connsiteX2" fmla="*/ 781050 w 1562100"/>
              <a:gd name="connsiteY2" fmla="*/ 1562100 h 1562100"/>
              <a:gd name="connsiteX3" fmla="*/ 0 w 1562100"/>
              <a:gd name="connsiteY3" fmla="*/ 781050 h 1562100"/>
              <a:gd name="connsiteX4" fmla="*/ 781050 w 1562100"/>
              <a:gd name="connsiteY4" fmla="*/ 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1562100">
                <a:moveTo>
                  <a:pt x="781050" y="0"/>
                </a:moveTo>
                <a:cubicBezTo>
                  <a:pt x="1212412" y="0"/>
                  <a:pt x="1562100" y="349688"/>
                  <a:pt x="1562100" y="781050"/>
                </a:cubicBezTo>
                <a:cubicBezTo>
                  <a:pt x="1562100" y="1212412"/>
                  <a:pt x="1212412" y="1562100"/>
                  <a:pt x="781050" y="1562100"/>
                </a:cubicBezTo>
                <a:cubicBezTo>
                  <a:pt x="349688" y="1562100"/>
                  <a:pt x="0" y="1212412"/>
                  <a:pt x="0" y="781050"/>
                </a:cubicBezTo>
                <a:cubicBezTo>
                  <a:pt x="0" y="349688"/>
                  <a:pt x="349688" y="0"/>
                  <a:pt x="781050" y="0"/>
                </a:cubicBezTo>
                <a:close/>
              </a:path>
            </a:pathLst>
          </a:custGeom>
        </p:spPr>
        <p:txBody>
          <a:bodyPr wrap="square">
            <a:noAutofit/>
          </a:bodyPr>
          <a:lstStyle/>
          <a:p>
            <a:endParaRPr lang="zh-CN" altLang="en-US"/>
          </a:p>
        </p:txBody>
      </p:sp>
      <p:sp>
        <p:nvSpPr>
          <p:cNvPr id="1049029" name="图片占位符 10"/>
          <p:cNvSpPr>
            <a:spLocks noGrp="1"/>
          </p:cNvSpPr>
          <p:nvPr>
            <p:ph type="pic" sz="quarter" idx="11"/>
          </p:nvPr>
        </p:nvSpPr>
        <p:spPr>
          <a:xfrm>
            <a:off x="5314953" y="2857505"/>
            <a:ext cx="1562100" cy="1562100"/>
          </a:xfrm>
          <a:custGeom>
            <a:avLst/>
            <a:gdLst>
              <a:gd name="connsiteX0" fmla="*/ 781050 w 1562100"/>
              <a:gd name="connsiteY0" fmla="*/ 0 h 1562100"/>
              <a:gd name="connsiteX1" fmla="*/ 1562100 w 1562100"/>
              <a:gd name="connsiteY1" fmla="*/ 781050 h 1562100"/>
              <a:gd name="connsiteX2" fmla="*/ 781050 w 1562100"/>
              <a:gd name="connsiteY2" fmla="*/ 1562100 h 1562100"/>
              <a:gd name="connsiteX3" fmla="*/ 0 w 1562100"/>
              <a:gd name="connsiteY3" fmla="*/ 781050 h 1562100"/>
              <a:gd name="connsiteX4" fmla="*/ 781050 w 1562100"/>
              <a:gd name="connsiteY4" fmla="*/ 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1562100">
                <a:moveTo>
                  <a:pt x="781050" y="0"/>
                </a:moveTo>
                <a:cubicBezTo>
                  <a:pt x="1212412" y="0"/>
                  <a:pt x="1562100" y="349688"/>
                  <a:pt x="1562100" y="781050"/>
                </a:cubicBezTo>
                <a:cubicBezTo>
                  <a:pt x="1562100" y="1212412"/>
                  <a:pt x="1212412" y="1562100"/>
                  <a:pt x="781050" y="1562100"/>
                </a:cubicBezTo>
                <a:cubicBezTo>
                  <a:pt x="349688" y="1562100"/>
                  <a:pt x="0" y="1212412"/>
                  <a:pt x="0" y="781050"/>
                </a:cubicBezTo>
                <a:cubicBezTo>
                  <a:pt x="0" y="349688"/>
                  <a:pt x="349688" y="0"/>
                  <a:pt x="781050" y="0"/>
                </a:cubicBezTo>
                <a:close/>
              </a:path>
            </a:pathLst>
          </a:custGeom>
        </p:spPr>
        <p:txBody>
          <a:bodyPr wrap="square">
            <a:noAutofit/>
          </a:bodyPr>
          <a:lstStyle/>
          <a:p>
            <a:endParaRPr lang="zh-CN" altLang="en-US"/>
          </a:p>
        </p:txBody>
      </p:sp>
      <p:sp>
        <p:nvSpPr>
          <p:cNvPr id="1049030" name="图片占位符 11"/>
          <p:cNvSpPr>
            <a:spLocks noGrp="1"/>
          </p:cNvSpPr>
          <p:nvPr>
            <p:ph type="pic" sz="quarter" idx="12"/>
          </p:nvPr>
        </p:nvSpPr>
        <p:spPr>
          <a:xfrm>
            <a:off x="8566153" y="2857505"/>
            <a:ext cx="1562100" cy="1562100"/>
          </a:xfrm>
          <a:custGeom>
            <a:avLst/>
            <a:gdLst>
              <a:gd name="connsiteX0" fmla="*/ 781050 w 1562100"/>
              <a:gd name="connsiteY0" fmla="*/ 0 h 1562100"/>
              <a:gd name="connsiteX1" fmla="*/ 1562100 w 1562100"/>
              <a:gd name="connsiteY1" fmla="*/ 781050 h 1562100"/>
              <a:gd name="connsiteX2" fmla="*/ 781050 w 1562100"/>
              <a:gd name="connsiteY2" fmla="*/ 1562100 h 1562100"/>
              <a:gd name="connsiteX3" fmla="*/ 0 w 1562100"/>
              <a:gd name="connsiteY3" fmla="*/ 781050 h 1562100"/>
              <a:gd name="connsiteX4" fmla="*/ 781050 w 1562100"/>
              <a:gd name="connsiteY4" fmla="*/ 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1562100">
                <a:moveTo>
                  <a:pt x="781050" y="0"/>
                </a:moveTo>
                <a:cubicBezTo>
                  <a:pt x="1212412" y="0"/>
                  <a:pt x="1562100" y="349688"/>
                  <a:pt x="1562100" y="781050"/>
                </a:cubicBezTo>
                <a:cubicBezTo>
                  <a:pt x="1562100" y="1212412"/>
                  <a:pt x="1212412" y="1562100"/>
                  <a:pt x="781050" y="1562100"/>
                </a:cubicBezTo>
                <a:cubicBezTo>
                  <a:pt x="349688" y="1562100"/>
                  <a:pt x="0" y="1212412"/>
                  <a:pt x="0" y="781050"/>
                </a:cubicBezTo>
                <a:cubicBezTo>
                  <a:pt x="0" y="349688"/>
                  <a:pt x="349688" y="0"/>
                  <a:pt x="781050" y="0"/>
                </a:cubicBez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1049047" name="图片占位符 6"/>
          <p:cNvSpPr>
            <a:spLocks noGrp="1"/>
          </p:cNvSpPr>
          <p:nvPr>
            <p:ph type="pic" sz="quarter" idx="10"/>
          </p:nvPr>
        </p:nvSpPr>
        <p:spPr>
          <a:xfrm>
            <a:off x="1723871" y="2256087"/>
            <a:ext cx="3327817" cy="3327816"/>
          </a:xfrm>
          <a:custGeom>
            <a:avLst/>
            <a:gdLst>
              <a:gd name="connsiteX0" fmla="*/ 1663908 w 3327816"/>
              <a:gd name="connsiteY0" fmla="*/ 0 h 3327816"/>
              <a:gd name="connsiteX1" fmla="*/ 3327816 w 3327816"/>
              <a:gd name="connsiteY1" fmla="*/ 1663908 h 3327816"/>
              <a:gd name="connsiteX2" fmla="*/ 1663908 w 3327816"/>
              <a:gd name="connsiteY2" fmla="*/ 3327816 h 3327816"/>
              <a:gd name="connsiteX3" fmla="*/ 0 w 3327816"/>
              <a:gd name="connsiteY3" fmla="*/ 1663908 h 3327816"/>
              <a:gd name="connsiteX4" fmla="*/ 1663908 w 3327816"/>
              <a:gd name="connsiteY4" fmla="*/ 0 h 3327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7816" h="3327816">
                <a:moveTo>
                  <a:pt x="1663908" y="0"/>
                </a:moveTo>
                <a:cubicBezTo>
                  <a:pt x="2582859" y="0"/>
                  <a:pt x="3327816" y="744957"/>
                  <a:pt x="3327816" y="1663908"/>
                </a:cubicBezTo>
                <a:cubicBezTo>
                  <a:pt x="3327816" y="2582859"/>
                  <a:pt x="2582859" y="3327816"/>
                  <a:pt x="1663908" y="3327816"/>
                </a:cubicBezTo>
                <a:cubicBezTo>
                  <a:pt x="744957" y="3327816"/>
                  <a:pt x="0" y="2582859"/>
                  <a:pt x="0" y="1663908"/>
                </a:cubicBezTo>
                <a:cubicBezTo>
                  <a:pt x="0" y="744957"/>
                  <a:pt x="744957" y="0"/>
                  <a:pt x="1663908" y="0"/>
                </a:cubicBez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1049048" name="图片占位符 9"/>
          <p:cNvSpPr>
            <a:spLocks noGrp="1"/>
          </p:cNvSpPr>
          <p:nvPr>
            <p:ph type="pic" sz="quarter" idx="10"/>
          </p:nvPr>
        </p:nvSpPr>
        <p:spPr>
          <a:xfrm>
            <a:off x="2063753" y="2857505"/>
            <a:ext cx="1562100" cy="1562100"/>
          </a:xfrm>
          <a:custGeom>
            <a:avLst/>
            <a:gdLst>
              <a:gd name="connsiteX0" fmla="*/ 781050 w 1562100"/>
              <a:gd name="connsiteY0" fmla="*/ 0 h 1562100"/>
              <a:gd name="connsiteX1" fmla="*/ 1562100 w 1562100"/>
              <a:gd name="connsiteY1" fmla="*/ 781050 h 1562100"/>
              <a:gd name="connsiteX2" fmla="*/ 781050 w 1562100"/>
              <a:gd name="connsiteY2" fmla="*/ 1562100 h 1562100"/>
              <a:gd name="connsiteX3" fmla="*/ 0 w 1562100"/>
              <a:gd name="connsiteY3" fmla="*/ 781050 h 1562100"/>
              <a:gd name="connsiteX4" fmla="*/ 781050 w 1562100"/>
              <a:gd name="connsiteY4" fmla="*/ 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1562100">
                <a:moveTo>
                  <a:pt x="781050" y="0"/>
                </a:moveTo>
                <a:cubicBezTo>
                  <a:pt x="1212412" y="0"/>
                  <a:pt x="1562100" y="349688"/>
                  <a:pt x="1562100" y="781050"/>
                </a:cubicBezTo>
                <a:cubicBezTo>
                  <a:pt x="1562100" y="1212412"/>
                  <a:pt x="1212412" y="1562100"/>
                  <a:pt x="781050" y="1562100"/>
                </a:cubicBezTo>
                <a:cubicBezTo>
                  <a:pt x="349688" y="1562100"/>
                  <a:pt x="0" y="1212412"/>
                  <a:pt x="0" y="781050"/>
                </a:cubicBezTo>
                <a:cubicBezTo>
                  <a:pt x="0" y="349688"/>
                  <a:pt x="349688" y="0"/>
                  <a:pt x="781050" y="0"/>
                </a:cubicBezTo>
                <a:close/>
              </a:path>
            </a:pathLst>
          </a:custGeom>
        </p:spPr>
        <p:txBody>
          <a:bodyPr wrap="square">
            <a:noAutofit/>
          </a:bodyPr>
          <a:lstStyle/>
          <a:p>
            <a:endParaRPr lang="zh-CN" altLang="en-US"/>
          </a:p>
        </p:txBody>
      </p:sp>
      <p:sp>
        <p:nvSpPr>
          <p:cNvPr id="1049049" name="图片占位符 10"/>
          <p:cNvSpPr>
            <a:spLocks noGrp="1"/>
          </p:cNvSpPr>
          <p:nvPr>
            <p:ph type="pic" sz="quarter" idx="11"/>
          </p:nvPr>
        </p:nvSpPr>
        <p:spPr>
          <a:xfrm>
            <a:off x="5314953" y="2857505"/>
            <a:ext cx="1562100" cy="1562100"/>
          </a:xfrm>
          <a:custGeom>
            <a:avLst/>
            <a:gdLst>
              <a:gd name="connsiteX0" fmla="*/ 781050 w 1562100"/>
              <a:gd name="connsiteY0" fmla="*/ 0 h 1562100"/>
              <a:gd name="connsiteX1" fmla="*/ 1562100 w 1562100"/>
              <a:gd name="connsiteY1" fmla="*/ 781050 h 1562100"/>
              <a:gd name="connsiteX2" fmla="*/ 781050 w 1562100"/>
              <a:gd name="connsiteY2" fmla="*/ 1562100 h 1562100"/>
              <a:gd name="connsiteX3" fmla="*/ 0 w 1562100"/>
              <a:gd name="connsiteY3" fmla="*/ 781050 h 1562100"/>
              <a:gd name="connsiteX4" fmla="*/ 781050 w 1562100"/>
              <a:gd name="connsiteY4" fmla="*/ 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1562100">
                <a:moveTo>
                  <a:pt x="781050" y="0"/>
                </a:moveTo>
                <a:cubicBezTo>
                  <a:pt x="1212412" y="0"/>
                  <a:pt x="1562100" y="349688"/>
                  <a:pt x="1562100" y="781050"/>
                </a:cubicBezTo>
                <a:cubicBezTo>
                  <a:pt x="1562100" y="1212412"/>
                  <a:pt x="1212412" y="1562100"/>
                  <a:pt x="781050" y="1562100"/>
                </a:cubicBezTo>
                <a:cubicBezTo>
                  <a:pt x="349688" y="1562100"/>
                  <a:pt x="0" y="1212412"/>
                  <a:pt x="0" y="781050"/>
                </a:cubicBezTo>
                <a:cubicBezTo>
                  <a:pt x="0" y="349688"/>
                  <a:pt x="349688" y="0"/>
                  <a:pt x="781050" y="0"/>
                </a:cubicBezTo>
                <a:close/>
              </a:path>
            </a:pathLst>
          </a:custGeom>
        </p:spPr>
        <p:txBody>
          <a:bodyPr wrap="square">
            <a:noAutofit/>
          </a:bodyPr>
          <a:lstStyle/>
          <a:p>
            <a:endParaRPr lang="zh-CN" altLang="en-US"/>
          </a:p>
        </p:txBody>
      </p:sp>
      <p:sp>
        <p:nvSpPr>
          <p:cNvPr id="1049050" name="图片占位符 11"/>
          <p:cNvSpPr>
            <a:spLocks noGrp="1"/>
          </p:cNvSpPr>
          <p:nvPr>
            <p:ph type="pic" sz="quarter" idx="12"/>
          </p:nvPr>
        </p:nvSpPr>
        <p:spPr>
          <a:xfrm>
            <a:off x="8566153" y="2857505"/>
            <a:ext cx="1562100" cy="1562100"/>
          </a:xfrm>
          <a:custGeom>
            <a:avLst/>
            <a:gdLst>
              <a:gd name="connsiteX0" fmla="*/ 781050 w 1562100"/>
              <a:gd name="connsiteY0" fmla="*/ 0 h 1562100"/>
              <a:gd name="connsiteX1" fmla="*/ 1562100 w 1562100"/>
              <a:gd name="connsiteY1" fmla="*/ 781050 h 1562100"/>
              <a:gd name="connsiteX2" fmla="*/ 781050 w 1562100"/>
              <a:gd name="connsiteY2" fmla="*/ 1562100 h 1562100"/>
              <a:gd name="connsiteX3" fmla="*/ 0 w 1562100"/>
              <a:gd name="connsiteY3" fmla="*/ 781050 h 1562100"/>
              <a:gd name="connsiteX4" fmla="*/ 781050 w 1562100"/>
              <a:gd name="connsiteY4" fmla="*/ 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1562100">
                <a:moveTo>
                  <a:pt x="781050" y="0"/>
                </a:moveTo>
                <a:cubicBezTo>
                  <a:pt x="1212412" y="0"/>
                  <a:pt x="1562100" y="349688"/>
                  <a:pt x="1562100" y="781050"/>
                </a:cubicBezTo>
                <a:cubicBezTo>
                  <a:pt x="1562100" y="1212412"/>
                  <a:pt x="1212412" y="1562100"/>
                  <a:pt x="781050" y="1562100"/>
                </a:cubicBezTo>
                <a:cubicBezTo>
                  <a:pt x="349688" y="1562100"/>
                  <a:pt x="0" y="1212412"/>
                  <a:pt x="0" y="781050"/>
                </a:cubicBezTo>
                <a:cubicBezTo>
                  <a:pt x="0" y="349688"/>
                  <a:pt x="349688" y="0"/>
                  <a:pt x="781050" y="0"/>
                </a:cubicBez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pic>
        <p:nvPicPr>
          <p:cNvPr id="2097288" name="图片 6"/>
          <p:cNvPicPr>
            <a:picLocks noChangeAspect="1"/>
          </p:cNvPicPr>
          <p:nvPr userDrawn="1"/>
        </p:nvPicPr>
        <p:blipFill>
          <a:blip r:embed="rId2"/>
          <a:stretch>
            <a:fillRect/>
          </a:stretch>
        </p:blipFill>
        <p:spPr>
          <a:xfrm rot="16200000">
            <a:off x="2668013" y="-2668012"/>
            <a:ext cx="6862305" cy="12198324"/>
          </a:xfrm>
          <a:prstGeom prst="rect">
            <a:avLst/>
          </a:prstGeom>
        </p:spPr>
      </p:pic>
      <p:sp>
        <p:nvSpPr>
          <p:cNvPr id="1049051" name="矩形 1"/>
          <p:cNvSpPr/>
          <p:nvPr userDrawn="1"/>
        </p:nvSpPr>
        <p:spPr>
          <a:xfrm>
            <a:off x="1" y="0"/>
            <a:ext cx="12192000" cy="68580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35"/>
          </a:p>
        </p:txBody>
      </p:sp>
      <p:sp>
        <p:nvSpPr>
          <p:cNvPr id="1049052" name="文本框 37"/>
          <p:cNvSpPr txBox="1"/>
          <p:nvPr userDrawn="1"/>
        </p:nvSpPr>
        <p:spPr>
          <a:xfrm>
            <a:off x="5099171" y="270759"/>
            <a:ext cx="1365250" cy="311150"/>
          </a:xfrm>
          <a:prstGeom prst="rect">
            <a:avLst/>
          </a:prstGeom>
          <a:noFill/>
        </p:spPr>
        <p:txBody>
          <a:bodyPr wrap="none" lIns="62012" tIns="31006" rIns="62012" bIns="31006" rtlCol="0">
            <a:spAutoFit/>
          </a:bodyPr>
          <a:lstStyle/>
          <a:p>
            <a:pPr lvl="0"/>
            <a:r>
              <a:rPr lang="zh-CN" altLang="zh-CN" sz="1625" dirty="0">
                <a:solidFill>
                  <a:schemeClr val="bg1"/>
                </a:solidFill>
                <a:latin typeface="微软雅黑" panose="020B0503020204020204" pitchFamily="34" charset="-122"/>
                <a:ea typeface="微软雅黑" panose="020B0503020204020204" pitchFamily="34" charset="-122"/>
              </a:rPr>
              <a:t>年度工作概述</a:t>
            </a:r>
            <a:endParaRPr lang="zh-CN" altLang="zh-CN" sz="1625" dirty="0">
              <a:solidFill>
                <a:schemeClr val="bg1"/>
              </a:solidFill>
              <a:latin typeface="微软雅黑" panose="020B0503020204020204" pitchFamily="34" charset="-122"/>
              <a:ea typeface="微软雅黑" panose="020B0503020204020204" pitchFamily="34" charset="-122"/>
            </a:endParaRPr>
          </a:p>
        </p:txBody>
      </p:sp>
      <p:cxnSp>
        <p:nvCxnSpPr>
          <p:cNvPr id="3145748" name="直接连接符 5"/>
          <p:cNvCxnSpPr/>
          <p:nvPr userDrawn="1"/>
        </p:nvCxnSpPr>
        <p:spPr>
          <a:xfrm>
            <a:off x="383" y="501577"/>
            <a:ext cx="4851019"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145749" name="直接连接符 10"/>
          <p:cNvCxnSpPr/>
          <p:nvPr userDrawn="1"/>
        </p:nvCxnSpPr>
        <p:spPr>
          <a:xfrm>
            <a:off x="7340983" y="501577"/>
            <a:ext cx="4851019"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049036"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1049037"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1049038" name="Date Placeholder 3"/>
          <p:cNvSpPr>
            <a:spLocks noGrp="1"/>
          </p:cNvSpPr>
          <p:nvPr>
            <p:ph type="dt" sz="half" idx="10"/>
          </p:nvPr>
        </p:nvSpPr>
        <p:spPr/>
        <p:txBody>
          <a:bodyPr/>
          <a:lstStyle/>
          <a:p>
            <a:fld id="{AE4271A4-C504-49F8-8E6D-58B005D71861}" type="datetimeFigureOut">
              <a:rPr lang="zh-CN" altLang="en-US" smtClean="0"/>
            </a:fld>
            <a:endParaRPr lang="zh-CN" altLang="en-US"/>
          </a:p>
        </p:txBody>
      </p:sp>
      <p:sp>
        <p:nvSpPr>
          <p:cNvPr id="1049039" name="Footer Placeholder 4"/>
          <p:cNvSpPr>
            <a:spLocks noGrp="1"/>
          </p:cNvSpPr>
          <p:nvPr>
            <p:ph type="ftr" sz="quarter" idx="11"/>
          </p:nvPr>
        </p:nvSpPr>
        <p:spPr/>
        <p:txBody>
          <a:bodyPr/>
          <a:lstStyle/>
          <a:p>
            <a:endParaRPr lang="zh-CN" altLang="en-US"/>
          </a:p>
        </p:txBody>
      </p:sp>
      <p:sp>
        <p:nvSpPr>
          <p:cNvPr id="1049040" name="Slide Number Placeholder 5"/>
          <p:cNvSpPr>
            <a:spLocks noGrp="1"/>
          </p:cNvSpPr>
          <p:nvPr>
            <p:ph type="sldNum" sz="quarter" idx="12"/>
          </p:nvPr>
        </p:nvSpPr>
        <p:spPr/>
        <p:txBody>
          <a:bodyPr/>
          <a:lstStyle/>
          <a:p>
            <a:fld id="{9F2C4579-AFF9-4D7E-9EA5-78F8F0D0AB3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49004" name="Title 1"/>
          <p:cNvSpPr>
            <a:spLocks noGrp="1"/>
          </p:cNvSpPr>
          <p:nvPr>
            <p:ph type="title"/>
          </p:nvPr>
        </p:nvSpPr>
        <p:spPr/>
        <p:txBody>
          <a:bodyPr/>
          <a:lstStyle/>
          <a:p>
            <a:r>
              <a:rPr lang="zh-CN" altLang="en-US"/>
              <a:t>单击此处编辑母版标题样式</a:t>
            </a:r>
            <a:endParaRPr lang="en-US" dirty="0"/>
          </a:p>
        </p:txBody>
      </p:sp>
      <p:sp>
        <p:nvSpPr>
          <p:cNvPr id="1049005"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1049006" name="Date Placeholder 3"/>
          <p:cNvSpPr>
            <a:spLocks noGrp="1"/>
          </p:cNvSpPr>
          <p:nvPr>
            <p:ph type="dt" sz="half" idx="10"/>
          </p:nvPr>
        </p:nvSpPr>
        <p:spPr/>
        <p:txBody>
          <a:bodyPr/>
          <a:lstStyle/>
          <a:p>
            <a:fld id="{AE4271A4-C504-49F8-8E6D-58B005D71861}" type="datetimeFigureOut">
              <a:rPr lang="zh-CN" altLang="en-US" smtClean="0"/>
            </a:fld>
            <a:endParaRPr lang="zh-CN" altLang="en-US"/>
          </a:p>
        </p:txBody>
      </p:sp>
      <p:sp>
        <p:nvSpPr>
          <p:cNvPr id="1049007" name="Footer Placeholder 4"/>
          <p:cNvSpPr>
            <a:spLocks noGrp="1"/>
          </p:cNvSpPr>
          <p:nvPr>
            <p:ph type="ftr" sz="quarter" idx="11"/>
          </p:nvPr>
        </p:nvSpPr>
        <p:spPr/>
        <p:txBody>
          <a:bodyPr/>
          <a:lstStyle/>
          <a:p>
            <a:endParaRPr lang="zh-CN" altLang="en-US"/>
          </a:p>
        </p:txBody>
      </p:sp>
      <p:sp>
        <p:nvSpPr>
          <p:cNvPr id="1049008" name="Slide Number Placeholder 5"/>
          <p:cNvSpPr>
            <a:spLocks noGrp="1"/>
          </p:cNvSpPr>
          <p:nvPr>
            <p:ph type="sldNum" sz="quarter" idx="12"/>
          </p:nvPr>
        </p:nvSpPr>
        <p:spPr/>
        <p:txBody>
          <a:bodyPr/>
          <a:lstStyle/>
          <a:p>
            <a:fld id="{9F2C4579-AFF9-4D7E-9EA5-78F8F0D0AB3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image" Target="../media/image4.png"/><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6.xml"/><Relationship Id="rId8" Type="http://schemas.openxmlformats.org/officeDocument/2006/relationships/slideLayout" Target="../slideLayouts/slideLayout15.xml"/><Relationship Id="rId7" Type="http://schemas.openxmlformats.org/officeDocument/2006/relationships/slideLayout" Target="../slideLayouts/slideLayout14.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3" Type="http://schemas.openxmlformats.org/officeDocument/2006/relationships/slideLayout" Target="../slideLayouts/slideLayout10.xml"/><Relationship Id="rId2" Type="http://schemas.openxmlformats.org/officeDocument/2006/relationships/slideLayout" Target="../slideLayouts/slideLayout9.xml"/><Relationship Id="rId18" Type="http://schemas.openxmlformats.org/officeDocument/2006/relationships/theme" Target="../theme/theme2.xml"/><Relationship Id="rId17" Type="http://schemas.openxmlformats.org/officeDocument/2006/relationships/slideLayout" Target="../slideLayouts/slideLayout24.xml"/><Relationship Id="rId16" Type="http://schemas.openxmlformats.org/officeDocument/2006/relationships/slideLayout" Target="../slideLayouts/slideLayout23.xml"/><Relationship Id="rId15" Type="http://schemas.openxmlformats.org/officeDocument/2006/relationships/slideLayout" Target="../slideLayouts/slideLayout22.xml"/><Relationship Id="rId14" Type="http://schemas.openxmlformats.org/officeDocument/2006/relationships/slideLayout" Target="../slideLayouts/slideLayout21.xml"/><Relationship Id="rId13" Type="http://schemas.openxmlformats.org/officeDocument/2006/relationships/slideLayout" Target="../slideLayouts/slideLayout20.xml"/><Relationship Id="rId12" Type="http://schemas.openxmlformats.org/officeDocument/2006/relationships/slideLayout" Target="../slideLayouts/slideLayout19.xml"/><Relationship Id="rId11" Type="http://schemas.openxmlformats.org/officeDocument/2006/relationships/slideLayout" Target="../slideLayouts/slideLayout18.xml"/><Relationship Id="rId10" Type="http://schemas.openxmlformats.org/officeDocument/2006/relationships/slideLayout" Target="../slideLayouts/slideLayout17.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mc:AlternateContent xmlns:mc="http://schemas.openxmlformats.org/markup-compatibility/2006">
    <mc:Choice xmlns:p14="http://schemas.microsoft.com/office/powerpoint/2010/main" Requires="p14">
      <p:transition p14:dur="0"/>
    </mc:Choice>
    <mc:Fallback>
      <p:transition/>
    </mc:Fallback>
  </mc:AlternateContent>
  <p:txStyles>
    <p:titleStyle>
      <a:lvl1pPr algn="l" defTabSz="620395" rtl="0" eaLnBrk="1" latinLnBrk="0" hangingPunct="1">
        <a:lnSpc>
          <a:spcPct val="90000"/>
        </a:lnSpc>
        <a:spcBef>
          <a:spcPct val="0"/>
        </a:spcBef>
        <a:buNone/>
        <a:defRPr sz="2985" kern="1200">
          <a:solidFill>
            <a:schemeClr val="tx1"/>
          </a:solidFill>
          <a:latin typeface="+mj-lt"/>
          <a:ea typeface="+mj-ea"/>
          <a:cs typeface="+mj-cs"/>
        </a:defRPr>
      </a:lvl1pPr>
    </p:titleStyle>
    <p:bodyStyle>
      <a:lvl1pPr marL="154940" indent="-154940" algn="l" defTabSz="620395" rtl="0" eaLnBrk="1" latinLnBrk="0" hangingPunct="1">
        <a:lnSpc>
          <a:spcPct val="90000"/>
        </a:lnSpc>
        <a:spcBef>
          <a:spcPts val="680"/>
        </a:spcBef>
        <a:buFont typeface="Arial" panose="020B0604020202020204" pitchFamily="34" charset="0"/>
        <a:buChar char="•"/>
        <a:defRPr sz="1900" kern="1200">
          <a:solidFill>
            <a:schemeClr val="tx1"/>
          </a:solidFill>
          <a:latin typeface="+mn-lt"/>
          <a:ea typeface="+mn-ea"/>
          <a:cs typeface="+mn-cs"/>
        </a:defRPr>
      </a:lvl1pPr>
      <a:lvl2pPr marL="465455" indent="-154940" algn="l" defTabSz="620395" rtl="0" eaLnBrk="1" latinLnBrk="0" hangingPunct="1">
        <a:lnSpc>
          <a:spcPct val="90000"/>
        </a:lnSpc>
        <a:spcBef>
          <a:spcPts val="340"/>
        </a:spcBef>
        <a:buFont typeface="Arial" panose="020B0604020202020204" pitchFamily="34" charset="0"/>
        <a:buChar char="•"/>
        <a:defRPr sz="1625" kern="1200">
          <a:solidFill>
            <a:schemeClr val="tx1"/>
          </a:solidFill>
          <a:latin typeface="+mn-lt"/>
          <a:ea typeface="+mn-ea"/>
          <a:cs typeface="+mn-cs"/>
        </a:defRPr>
      </a:lvl2pPr>
      <a:lvl3pPr marL="775335" indent="-154940" algn="l" defTabSz="620395" rtl="0" eaLnBrk="1" latinLnBrk="0" hangingPunct="1">
        <a:lnSpc>
          <a:spcPct val="90000"/>
        </a:lnSpc>
        <a:spcBef>
          <a:spcPts val="340"/>
        </a:spcBef>
        <a:buFont typeface="Arial" panose="020B0604020202020204" pitchFamily="34" charset="0"/>
        <a:buChar char="•"/>
        <a:defRPr sz="1360" kern="1200">
          <a:solidFill>
            <a:schemeClr val="tx1"/>
          </a:solidFill>
          <a:latin typeface="+mn-lt"/>
          <a:ea typeface="+mn-ea"/>
          <a:cs typeface="+mn-cs"/>
        </a:defRPr>
      </a:lvl3pPr>
      <a:lvl4pPr marL="1085215" indent="-154940" algn="l" defTabSz="620395" rtl="0" eaLnBrk="1" latinLnBrk="0" hangingPunct="1">
        <a:lnSpc>
          <a:spcPct val="90000"/>
        </a:lnSpc>
        <a:spcBef>
          <a:spcPts val="340"/>
        </a:spcBef>
        <a:buFont typeface="Arial" panose="020B0604020202020204" pitchFamily="34" charset="0"/>
        <a:buChar char="•"/>
        <a:defRPr sz="1220" kern="1200">
          <a:solidFill>
            <a:schemeClr val="tx1"/>
          </a:solidFill>
          <a:latin typeface="+mn-lt"/>
          <a:ea typeface="+mn-ea"/>
          <a:cs typeface="+mn-cs"/>
        </a:defRPr>
      </a:lvl4pPr>
      <a:lvl5pPr marL="1396365" indent="-154940" algn="l" defTabSz="620395" rtl="0" eaLnBrk="1" latinLnBrk="0" hangingPunct="1">
        <a:lnSpc>
          <a:spcPct val="90000"/>
        </a:lnSpc>
        <a:spcBef>
          <a:spcPts val="340"/>
        </a:spcBef>
        <a:buFont typeface="Arial" panose="020B0604020202020204" pitchFamily="34" charset="0"/>
        <a:buChar char="•"/>
        <a:defRPr sz="1220" kern="1200">
          <a:solidFill>
            <a:schemeClr val="tx1"/>
          </a:solidFill>
          <a:latin typeface="+mn-lt"/>
          <a:ea typeface="+mn-ea"/>
          <a:cs typeface="+mn-cs"/>
        </a:defRPr>
      </a:lvl5pPr>
      <a:lvl6pPr marL="1706245" indent="-154940" algn="l" defTabSz="620395" rtl="0" eaLnBrk="1" latinLnBrk="0" hangingPunct="1">
        <a:lnSpc>
          <a:spcPct val="90000"/>
        </a:lnSpc>
        <a:spcBef>
          <a:spcPts val="340"/>
        </a:spcBef>
        <a:buFont typeface="Arial" panose="020B0604020202020204" pitchFamily="34" charset="0"/>
        <a:buChar char="•"/>
        <a:defRPr sz="1220" kern="1200">
          <a:solidFill>
            <a:schemeClr val="tx1"/>
          </a:solidFill>
          <a:latin typeface="+mn-lt"/>
          <a:ea typeface="+mn-ea"/>
          <a:cs typeface="+mn-cs"/>
        </a:defRPr>
      </a:lvl6pPr>
      <a:lvl7pPr marL="2016760" indent="-154940" algn="l" defTabSz="620395" rtl="0" eaLnBrk="1" latinLnBrk="0" hangingPunct="1">
        <a:lnSpc>
          <a:spcPct val="90000"/>
        </a:lnSpc>
        <a:spcBef>
          <a:spcPts val="340"/>
        </a:spcBef>
        <a:buFont typeface="Arial" panose="020B0604020202020204" pitchFamily="34" charset="0"/>
        <a:buChar char="•"/>
        <a:defRPr sz="1220" kern="1200">
          <a:solidFill>
            <a:schemeClr val="tx1"/>
          </a:solidFill>
          <a:latin typeface="+mn-lt"/>
          <a:ea typeface="+mn-ea"/>
          <a:cs typeface="+mn-cs"/>
        </a:defRPr>
      </a:lvl7pPr>
      <a:lvl8pPr marL="2326640" indent="-154940" algn="l" defTabSz="620395" rtl="0" eaLnBrk="1" latinLnBrk="0" hangingPunct="1">
        <a:lnSpc>
          <a:spcPct val="90000"/>
        </a:lnSpc>
        <a:spcBef>
          <a:spcPts val="340"/>
        </a:spcBef>
        <a:buFont typeface="Arial" panose="020B0604020202020204" pitchFamily="34" charset="0"/>
        <a:buChar char="•"/>
        <a:defRPr sz="1220" kern="1200">
          <a:solidFill>
            <a:schemeClr val="tx1"/>
          </a:solidFill>
          <a:latin typeface="+mn-lt"/>
          <a:ea typeface="+mn-ea"/>
          <a:cs typeface="+mn-cs"/>
        </a:defRPr>
      </a:lvl8pPr>
      <a:lvl9pPr marL="2636520" indent="-154940" algn="l" defTabSz="620395" rtl="0" eaLnBrk="1" latinLnBrk="0" hangingPunct="1">
        <a:lnSpc>
          <a:spcPct val="90000"/>
        </a:lnSpc>
        <a:spcBef>
          <a:spcPts val="340"/>
        </a:spcBef>
        <a:buFont typeface="Arial" panose="020B0604020202020204" pitchFamily="34" charset="0"/>
        <a:buChar char="•"/>
        <a:defRPr sz="1220" kern="1200">
          <a:solidFill>
            <a:schemeClr val="tx1"/>
          </a:solidFill>
          <a:latin typeface="+mn-lt"/>
          <a:ea typeface="+mn-ea"/>
          <a:cs typeface="+mn-cs"/>
        </a:defRPr>
      </a:lvl9pPr>
    </p:bodyStyle>
    <p:otherStyle>
      <a:defPPr>
        <a:defRPr lang="zh-CN"/>
      </a:defPPr>
      <a:lvl1pPr marL="0" algn="l" defTabSz="620395" rtl="0" eaLnBrk="1" latinLnBrk="0" hangingPunct="1">
        <a:defRPr sz="1220" kern="1200">
          <a:solidFill>
            <a:schemeClr val="tx1"/>
          </a:solidFill>
          <a:latin typeface="+mn-lt"/>
          <a:ea typeface="+mn-ea"/>
          <a:cs typeface="+mn-cs"/>
        </a:defRPr>
      </a:lvl1pPr>
      <a:lvl2pPr marL="309880" algn="l" defTabSz="620395" rtl="0" eaLnBrk="1" latinLnBrk="0" hangingPunct="1">
        <a:defRPr sz="1220" kern="1200">
          <a:solidFill>
            <a:schemeClr val="tx1"/>
          </a:solidFill>
          <a:latin typeface="+mn-lt"/>
          <a:ea typeface="+mn-ea"/>
          <a:cs typeface="+mn-cs"/>
        </a:defRPr>
      </a:lvl2pPr>
      <a:lvl3pPr marL="620395" algn="l" defTabSz="620395" rtl="0" eaLnBrk="1" latinLnBrk="0" hangingPunct="1">
        <a:defRPr sz="1220" kern="1200">
          <a:solidFill>
            <a:schemeClr val="tx1"/>
          </a:solidFill>
          <a:latin typeface="+mn-lt"/>
          <a:ea typeface="+mn-ea"/>
          <a:cs typeface="+mn-cs"/>
        </a:defRPr>
      </a:lvl3pPr>
      <a:lvl4pPr marL="930275" algn="l" defTabSz="620395" rtl="0" eaLnBrk="1" latinLnBrk="0" hangingPunct="1">
        <a:defRPr sz="1220" kern="1200">
          <a:solidFill>
            <a:schemeClr val="tx1"/>
          </a:solidFill>
          <a:latin typeface="+mn-lt"/>
          <a:ea typeface="+mn-ea"/>
          <a:cs typeface="+mn-cs"/>
        </a:defRPr>
      </a:lvl4pPr>
      <a:lvl5pPr marL="1241425" algn="l" defTabSz="620395" rtl="0" eaLnBrk="1" latinLnBrk="0" hangingPunct="1">
        <a:defRPr sz="1220" kern="1200">
          <a:solidFill>
            <a:schemeClr val="tx1"/>
          </a:solidFill>
          <a:latin typeface="+mn-lt"/>
          <a:ea typeface="+mn-ea"/>
          <a:cs typeface="+mn-cs"/>
        </a:defRPr>
      </a:lvl5pPr>
      <a:lvl6pPr marL="1551305" algn="l" defTabSz="620395" rtl="0" eaLnBrk="1" latinLnBrk="0" hangingPunct="1">
        <a:defRPr sz="1220" kern="1200">
          <a:solidFill>
            <a:schemeClr val="tx1"/>
          </a:solidFill>
          <a:latin typeface="+mn-lt"/>
          <a:ea typeface="+mn-ea"/>
          <a:cs typeface="+mn-cs"/>
        </a:defRPr>
      </a:lvl6pPr>
      <a:lvl7pPr marL="1861185" algn="l" defTabSz="620395" rtl="0" eaLnBrk="1" latinLnBrk="0" hangingPunct="1">
        <a:defRPr sz="1220" kern="1200">
          <a:solidFill>
            <a:schemeClr val="tx1"/>
          </a:solidFill>
          <a:latin typeface="+mn-lt"/>
          <a:ea typeface="+mn-ea"/>
          <a:cs typeface="+mn-cs"/>
        </a:defRPr>
      </a:lvl7pPr>
      <a:lvl8pPr marL="2171700" algn="l" defTabSz="620395" rtl="0" eaLnBrk="1" latinLnBrk="0" hangingPunct="1">
        <a:defRPr sz="1220" kern="1200">
          <a:solidFill>
            <a:schemeClr val="tx1"/>
          </a:solidFill>
          <a:latin typeface="+mn-lt"/>
          <a:ea typeface="+mn-ea"/>
          <a:cs typeface="+mn-cs"/>
        </a:defRPr>
      </a:lvl8pPr>
      <a:lvl9pPr marL="2481580" algn="l" defTabSz="620395" rtl="0" eaLnBrk="1" latinLnBrk="0" hangingPunct="1">
        <a:defRPr sz="122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1048577" name="Text Placeholder 2"/>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1048578"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fld>
            <a:endParaRPr lang="en-US" dirty="0"/>
          </a:p>
        </p:txBody>
      </p:sp>
      <p:sp>
        <p:nvSpPr>
          <p:cNvPr id="1048579" name="Footer Placeholder 4"/>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48580" name="Slide Number Placeholder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fld>
            <a:endParaRPr lang="en-US" dirty="0"/>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Lst>
  <mc:AlternateContent xmlns:mc="http://schemas.openxmlformats.org/markup-compatibility/2006">
    <mc:Choice xmlns:p14="http://schemas.microsoft.com/office/powerpoint/2010/main" Requires="p14">
      <p:transition p14:dur="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9.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9" Type="http://schemas.openxmlformats.org/officeDocument/2006/relationships/image" Target="../media/image33.jpeg"/><Relationship Id="rId8" Type="http://schemas.openxmlformats.org/officeDocument/2006/relationships/tags" Target="../tags/tag98.xml"/><Relationship Id="rId7" Type="http://schemas.openxmlformats.org/officeDocument/2006/relationships/image" Target="../media/image32.jpeg"/><Relationship Id="rId6" Type="http://schemas.openxmlformats.org/officeDocument/2006/relationships/tags" Target="../tags/tag97.xml"/><Relationship Id="rId5" Type="http://schemas.openxmlformats.org/officeDocument/2006/relationships/image" Target="../media/image31.jpeg"/><Relationship Id="rId4" Type="http://schemas.openxmlformats.org/officeDocument/2006/relationships/tags" Target="../tags/tag96.xml"/><Relationship Id="rId30" Type="http://schemas.openxmlformats.org/officeDocument/2006/relationships/notesSlide" Target="../notesSlides/notesSlide10.xml"/><Relationship Id="rId3" Type="http://schemas.openxmlformats.org/officeDocument/2006/relationships/tags" Target="../tags/tag95.xml"/><Relationship Id="rId29" Type="http://schemas.openxmlformats.org/officeDocument/2006/relationships/slideLayout" Target="../slideLayouts/slideLayout14.xml"/><Relationship Id="rId28" Type="http://schemas.openxmlformats.org/officeDocument/2006/relationships/tags" Target="../tags/tag105.xml"/><Relationship Id="rId27" Type="http://schemas.openxmlformats.org/officeDocument/2006/relationships/tags" Target="../tags/tag104.xml"/><Relationship Id="rId26" Type="http://schemas.openxmlformats.org/officeDocument/2006/relationships/tags" Target="../tags/tag103.xml"/><Relationship Id="rId25" Type="http://schemas.openxmlformats.org/officeDocument/2006/relationships/image" Target="../media/image43.jpeg"/><Relationship Id="rId24" Type="http://schemas.openxmlformats.org/officeDocument/2006/relationships/image" Target="../media/image42.jpeg"/><Relationship Id="rId23" Type="http://schemas.openxmlformats.org/officeDocument/2006/relationships/image" Target="../media/image41.jpeg"/><Relationship Id="rId22" Type="http://schemas.openxmlformats.org/officeDocument/2006/relationships/image" Target="../media/image40.jpeg"/><Relationship Id="rId21" Type="http://schemas.openxmlformats.org/officeDocument/2006/relationships/image" Target="../media/image39.jpeg"/><Relationship Id="rId20" Type="http://schemas.openxmlformats.org/officeDocument/2006/relationships/image" Target="../media/image38.jpeg"/><Relationship Id="rId2" Type="http://schemas.openxmlformats.org/officeDocument/2006/relationships/tags" Target="../tags/tag94.xml"/><Relationship Id="rId19" Type="http://schemas.openxmlformats.org/officeDocument/2006/relationships/image" Target="../media/image37.jpeg"/><Relationship Id="rId18" Type="http://schemas.openxmlformats.org/officeDocument/2006/relationships/image" Target="../media/image36.jpeg"/><Relationship Id="rId17" Type="http://schemas.openxmlformats.org/officeDocument/2006/relationships/image" Target="../media/image35.jpeg"/><Relationship Id="rId16" Type="http://schemas.openxmlformats.org/officeDocument/2006/relationships/image" Target="../media/image7.png"/><Relationship Id="rId15" Type="http://schemas.openxmlformats.org/officeDocument/2006/relationships/image" Target="../media/image15.png"/><Relationship Id="rId14" Type="http://schemas.openxmlformats.org/officeDocument/2006/relationships/tags" Target="../tags/tag102.xml"/><Relationship Id="rId13" Type="http://schemas.openxmlformats.org/officeDocument/2006/relationships/image" Target="../media/image34.jpeg"/><Relationship Id="rId12" Type="http://schemas.openxmlformats.org/officeDocument/2006/relationships/tags" Target="../tags/tag101.xml"/><Relationship Id="rId11" Type="http://schemas.openxmlformats.org/officeDocument/2006/relationships/tags" Target="../tags/tag100.xml"/><Relationship Id="rId10" Type="http://schemas.openxmlformats.org/officeDocument/2006/relationships/tags" Target="../tags/tag99.xml"/><Relationship Id="rId1" Type="http://schemas.openxmlformats.org/officeDocument/2006/relationships/tags" Target="../tags/tag93.xml"/></Relationships>
</file>

<file path=ppt/slides/_rels/slide11.xml.rels><?xml version="1.0" encoding="UTF-8" standalone="yes"?>
<Relationships xmlns="http://schemas.openxmlformats.org/package/2006/relationships"><Relationship Id="rId9" Type="http://schemas.openxmlformats.org/officeDocument/2006/relationships/tags" Target="../tags/tag112.xml"/><Relationship Id="rId8" Type="http://schemas.openxmlformats.org/officeDocument/2006/relationships/tags" Target="../tags/tag111.xml"/><Relationship Id="rId7" Type="http://schemas.openxmlformats.org/officeDocument/2006/relationships/image" Target="../media/image45.png"/><Relationship Id="rId6" Type="http://schemas.openxmlformats.org/officeDocument/2006/relationships/tags" Target="../tags/tag110.xml"/><Relationship Id="rId5" Type="http://schemas.openxmlformats.org/officeDocument/2006/relationships/image" Target="../media/image44.png"/><Relationship Id="rId4" Type="http://schemas.openxmlformats.org/officeDocument/2006/relationships/tags" Target="../tags/tag109.xml"/><Relationship Id="rId3" Type="http://schemas.openxmlformats.org/officeDocument/2006/relationships/tags" Target="../tags/tag108.xml"/><Relationship Id="rId22" Type="http://schemas.openxmlformats.org/officeDocument/2006/relationships/notesSlide" Target="../notesSlides/notesSlide11.xml"/><Relationship Id="rId21" Type="http://schemas.openxmlformats.org/officeDocument/2006/relationships/slideLayout" Target="../slideLayouts/slideLayout14.xml"/><Relationship Id="rId20" Type="http://schemas.openxmlformats.org/officeDocument/2006/relationships/image" Target="../media/image11.jpeg"/><Relationship Id="rId2" Type="http://schemas.openxmlformats.org/officeDocument/2006/relationships/tags" Target="../tags/tag107.xml"/><Relationship Id="rId19" Type="http://schemas.openxmlformats.org/officeDocument/2006/relationships/tags" Target="../tags/tag118.xml"/><Relationship Id="rId18" Type="http://schemas.openxmlformats.org/officeDocument/2006/relationships/tags" Target="../tags/tag117.xml"/><Relationship Id="rId17" Type="http://schemas.openxmlformats.org/officeDocument/2006/relationships/image" Target="../media/image12.jpeg"/><Relationship Id="rId16" Type="http://schemas.openxmlformats.org/officeDocument/2006/relationships/tags" Target="../tags/tag116.xml"/><Relationship Id="rId15" Type="http://schemas.openxmlformats.org/officeDocument/2006/relationships/image" Target="../media/image14.jpeg"/><Relationship Id="rId14" Type="http://schemas.openxmlformats.org/officeDocument/2006/relationships/tags" Target="../tags/tag115.xml"/><Relationship Id="rId13" Type="http://schemas.openxmlformats.org/officeDocument/2006/relationships/image" Target="../media/image7.png"/><Relationship Id="rId12" Type="http://schemas.openxmlformats.org/officeDocument/2006/relationships/image" Target="../media/image13.png"/><Relationship Id="rId11" Type="http://schemas.openxmlformats.org/officeDocument/2006/relationships/tags" Target="../tags/tag114.xml"/><Relationship Id="rId10" Type="http://schemas.openxmlformats.org/officeDocument/2006/relationships/tags" Target="../tags/tag113.xml"/><Relationship Id="rId1" Type="http://schemas.openxmlformats.org/officeDocument/2006/relationships/tags" Target="../tags/tag106.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image" Target="../media/image7.png"/><Relationship Id="rId7" Type="http://schemas.openxmlformats.org/officeDocument/2006/relationships/image" Target="../media/image13.png"/><Relationship Id="rId6" Type="http://schemas.openxmlformats.org/officeDocument/2006/relationships/tags" Target="../tags/tag123.xml"/><Relationship Id="rId5" Type="http://schemas.openxmlformats.org/officeDocument/2006/relationships/tags" Target="../tags/tag122.xml"/><Relationship Id="rId4" Type="http://schemas.openxmlformats.org/officeDocument/2006/relationships/tags" Target="../tags/tag121.xml"/><Relationship Id="rId3" Type="http://schemas.openxmlformats.org/officeDocument/2006/relationships/tags" Target="../tags/tag120.xml"/><Relationship Id="rId2" Type="http://schemas.openxmlformats.org/officeDocument/2006/relationships/tags" Target="../tags/tag119.xml"/><Relationship Id="rId10" Type="http://schemas.openxmlformats.org/officeDocument/2006/relationships/notesSlide" Target="../notesSlides/notesSlide12.xml"/><Relationship Id="rId1" Type="http://schemas.openxmlformats.org/officeDocument/2006/relationships/chart" Target="../charts/chart1.xml"/></Relationships>
</file>

<file path=ppt/slides/_rels/slide13.xml.rels><?xml version="1.0" encoding="UTF-8" standalone="yes"?>
<Relationships xmlns="http://schemas.openxmlformats.org/package/2006/relationships"><Relationship Id="rId9" Type="http://schemas.openxmlformats.org/officeDocument/2006/relationships/tags" Target="../tags/tag132.xml"/><Relationship Id="rId8" Type="http://schemas.openxmlformats.org/officeDocument/2006/relationships/tags" Target="../tags/tag131.xml"/><Relationship Id="rId7" Type="http://schemas.openxmlformats.org/officeDocument/2006/relationships/tags" Target="../tags/tag130.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39" Type="http://schemas.openxmlformats.org/officeDocument/2006/relationships/notesSlide" Target="../notesSlides/notesSlide13.xml"/><Relationship Id="rId38" Type="http://schemas.openxmlformats.org/officeDocument/2006/relationships/slideLayout" Target="../slideLayouts/slideLayout14.xml"/><Relationship Id="rId37" Type="http://schemas.openxmlformats.org/officeDocument/2006/relationships/image" Target="../media/image7.png"/><Relationship Id="rId36" Type="http://schemas.openxmlformats.org/officeDocument/2006/relationships/image" Target="../media/image13.png"/><Relationship Id="rId35" Type="http://schemas.openxmlformats.org/officeDocument/2006/relationships/tags" Target="../tags/tag148.xml"/><Relationship Id="rId34" Type="http://schemas.openxmlformats.org/officeDocument/2006/relationships/tags" Target="../tags/tag147.xml"/><Relationship Id="rId33" Type="http://schemas.openxmlformats.org/officeDocument/2006/relationships/tags" Target="../tags/tag146.xml"/><Relationship Id="rId32" Type="http://schemas.openxmlformats.org/officeDocument/2006/relationships/image" Target="../media/image55.png"/><Relationship Id="rId31" Type="http://schemas.openxmlformats.org/officeDocument/2006/relationships/tags" Target="../tags/tag145.xml"/><Relationship Id="rId30" Type="http://schemas.openxmlformats.org/officeDocument/2006/relationships/tags" Target="../tags/tag144.xml"/><Relationship Id="rId3" Type="http://schemas.openxmlformats.org/officeDocument/2006/relationships/tags" Target="../tags/tag126.xml"/><Relationship Id="rId29" Type="http://schemas.openxmlformats.org/officeDocument/2006/relationships/image" Target="../media/image54.png"/><Relationship Id="rId28" Type="http://schemas.openxmlformats.org/officeDocument/2006/relationships/tags" Target="../tags/tag143.xml"/><Relationship Id="rId27" Type="http://schemas.openxmlformats.org/officeDocument/2006/relationships/tags" Target="../tags/tag142.xml"/><Relationship Id="rId26" Type="http://schemas.openxmlformats.org/officeDocument/2006/relationships/image" Target="../media/image53.png"/><Relationship Id="rId25" Type="http://schemas.openxmlformats.org/officeDocument/2006/relationships/tags" Target="../tags/tag141.xml"/><Relationship Id="rId24" Type="http://schemas.openxmlformats.org/officeDocument/2006/relationships/image" Target="../media/image52.png"/><Relationship Id="rId23" Type="http://schemas.openxmlformats.org/officeDocument/2006/relationships/tags" Target="../tags/tag140.xml"/><Relationship Id="rId22" Type="http://schemas.openxmlformats.org/officeDocument/2006/relationships/image" Target="../media/image51.png"/><Relationship Id="rId21" Type="http://schemas.openxmlformats.org/officeDocument/2006/relationships/tags" Target="../tags/tag139.xml"/><Relationship Id="rId20" Type="http://schemas.openxmlformats.org/officeDocument/2006/relationships/image" Target="../media/image50.png"/><Relationship Id="rId2" Type="http://schemas.openxmlformats.org/officeDocument/2006/relationships/tags" Target="../tags/tag125.xml"/><Relationship Id="rId19" Type="http://schemas.openxmlformats.org/officeDocument/2006/relationships/tags" Target="../tags/tag138.xml"/><Relationship Id="rId18" Type="http://schemas.openxmlformats.org/officeDocument/2006/relationships/image" Target="../media/image49.png"/><Relationship Id="rId17" Type="http://schemas.openxmlformats.org/officeDocument/2006/relationships/tags" Target="../tags/tag137.xml"/><Relationship Id="rId16" Type="http://schemas.openxmlformats.org/officeDocument/2006/relationships/image" Target="../media/image48.png"/><Relationship Id="rId15" Type="http://schemas.openxmlformats.org/officeDocument/2006/relationships/tags" Target="../tags/tag136.xml"/><Relationship Id="rId14" Type="http://schemas.openxmlformats.org/officeDocument/2006/relationships/image" Target="../media/image47.png"/><Relationship Id="rId13" Type="http://schemas.openxmlformats.org/officeDocument/2006/relationships/tags" Target="../tags/tag135.xml"/><Relationship Id="rId12" Type="http://schemas.openxmlformats.org/officeDocument/2006/relationships/image" Target="../media/image46.png"/><Relationship Id="rId11" Type="http://schemas.openxmlformats.org/officeDocument/2006/relationships/tags" Target="../tags/tag134.xml"/><Relationship Id="rId10" Type="http://schemas.openxmlformats.org/officeDocument/2006/relationships/tags" Target="../tags/tag133.xml"/><Relationship Id="rId1" Type="http://schemas.openxmlformats.org/officeDocument/2006/relationships/tags" Target="../tags/tag124.xml"/></Relationships>
</file>

<file path=ppt/slides/_rels/slide14.xml.rels><?xml version="1.0" encoding="UTF-8" standalone="yes"?>
<Relationships xmlns="http://schemas.openxmlformats.org/package/2006/relationships"><Relationship Id="rId9" Type="http://schemas.openxmlformats.org/officeDocument/2006/relationships/notesSlide" Target="../notesSlides/notesSlide14.xml"/><Relationship Id="rId8" Type="http://schemas.openxmlformats.org/officeDocument/2006/relationships/slideLayout" Target="../slideLayouts/slideLayout14.xml"/><Relationship Id="rId7" Type="http://schemas.openxmlformats.org/officeDocument/2006/relationships/tags" Target="../tags/tag153.xml"/><Relationship Id="rId6" Type="http://schemas.openxmlformats.org/officeDocument/2006/relationships/tags" Target="../tags/tag152.xml"/><Relationship Id="rId5" Type="http://schemas.openxmlformats.org/officeDocument/2006/relationships/image" Target="../media/image7.png"/><Relationship Id="rId4" Type="http://schemas.openxmlformats.org/officeDocument/2006/relationships/image" Target="../media/image13.png"/><Relationship Id="rId3" Type="http://schemas.openxmlformats.org/officeDocument/2006/relationships/tags" Target="../tags/tag151.xml"/><Relationship Id="rId2" Type="http://schemas.openxmlformats.org/officeDocument/2006/relationships/tags" Target="../tags/tag150.xml"/><Relationship Id="rId1" Type="http://schemas.openxmlformats.org/officeDocument/2006/relationships/tags" Target="../tags/tag149.xml"/></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14.xml"/><Relationship Id="rId7" Type="http://schemas.openxmlformats.org/officeDocument/2006/relationships/image" Target="../media/image7.png"/><Relationship Id="rId6" Type="http://schemas.openxmlformats.org/officeDocument/2006/relationships/image" Target="../media/image13.png"/><Relationship Id="rId5" Type="http://schemas.openxmlformats.org/officeDocument/2006/relationships/tags" Target="../tags/tag158.xml"/><Relationship Id="rId4" Type="http://schemas.openxmlformats.org/officeDocument/2006/relationships/tags" Target="../tags/tag157.xml"/><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tags" Target="../tags/tag154.xml"/></Relationships>
</file>

<file path=ppt/slides/_rels/slide16.xml.rels><?xml version="1.0" encoding="UTF-8" standalone="yes"?>
<Relationships xmlns="http://schemas.openxmlformats.org/package/2006/relationships"><Relationship Id="rId9" Type="http://schemas.openxmlformats.org/officeDocument/2006/relationships/tags" Target="../tags/tag164.xml"/><Relationship Id="rId8" Type="http://schemas.openxmlformats.org/officeDocument/2006/relationships/image" Target="../media/image56.png"/><Relationship Id="rId7" Type="http://schemas.openxmlformats.org/officeDocument/2006/relationships/image" Target="../media/image8.png"/><Relationship Id="rId6" Type="http://schemas.openxmlformats.org/officeDocument/2006/relationships/tags" Target="../tags/tag163.xml"/><Relationship Id="rId5" Type="http://schemas.openxmlformats.org/officeDocument/2006/relationships/tags" Target="../tags/tag162.xml"/><Relationship Id="rId4" Type="http://schemas.openxmlformats.org/officeDocument/2006/relationships/tags" Target="../tags/tag161.xml"/><Relationship Id="rId3" Type="http://schemas.openxmlformats.org/officeDocument/2006/relationships/tags" Target="../tags/tag160.xml"/><Relationship Id="rId2" Type="http://schemas.openxmlformats.org/officeDocument/2006/relationships/image" Target="../media/image9.jpeg"/><Relationship Id="rId12" Type="http://schemas.openxmlformats.org/officeDocument/2006/relationships/notesSlide" Target="../notesSlides/notesSlide16.xml"/><Relationship Id="rId11" Type="http://schemas.openxmlformats.org/officeDocument/2006/relationships/slideLayout" Target="../slideLayouts/slideLayout19.xml"/><Relationship Id="rId10" Type="http://schemas.openxmlformats.org/officeDocument/2006/relationships/image" Target="../media/image7.png"/><Relationship Id="rId1" Type="http://schemas.openxmlformats.org/officeDocument/2006/relationships/tags" Target="../tags/tag159.xml"/></Relationships>
</file>

<file path=ppt/slides/_rels/slide17.xml.rels><?xml version="1.0" encoding="UTF-8" standalone="yes"?>
<Relationships xmlns="http://schemas.openxmlformats.org/package/2006/relationships"><Relationship Id="rId9" Type="http://schemas.openxmlformats.org/officeDocument/2006/relationships/tags" Target="../tags/tag171.xml"/><Relationship Id="rId8" Type="http://schemas.openxmlformats.org/officeDocument/2006/relationships/tags" Target="../tags/tag170.xml"/><Relationship Id="rId7" Type="http://schemas.openxmlformats.org/officeDocument/2006/relationships/tags" Target="../tags/tag169.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tags" Target="../tags/tag168.xml"/><Relationship Id="rId3" Type="http://schemas.openxmlformats.org/officeDocument/2006/relationships/tags" Target="../tags/tag167.xml"/><Relationship Id="rId2" Type="http://schemas.openxmlformats.org/officeDocument/2006/relationships/tags" Target="../tags/tag166.xml"/><Relationship Id="rId16" Type="http://schemas.openxmlformats.org/officeDocument/2006/relationships/notesSlide" Target="../notesSlides/notesSlide17.xml"/><Relationship Id="rId15" Type="http://schemas.openxmlformats.org/officeDocument/2006/relationships/slideLayout" Target="../slideLayouts/slideLayout14.xml"/><Relationship Id="rId14" Type="http://schemas.openxmlformats.org/officeDocument/2006/relationships/tags" Target="../tags/tag176.xml"/><Relationship Id="rId13" Type="http://schemas.openxmlformats.org/officeDocument/2006/relationships/tags" Target="../tags/tag175.xml"/><Relationship Id="rId12" Type="http://schemas.openxmlformats.org/officeDocument/2006/relationships/tags" Target="../tags/tag174.xml"/><Relationship Id="rId11" Type="http://schemas.openxmlformats.org/officeDocument/2006/relationships/tags" Target="../tags/tag173.xml"/><Relationship Id="rId10" Type="http://schemas.openxmlformats.org/officeDocument/2006/relationships/tags" Target="../tags/tag172.xml"/><Relationship Id="rId1" Type="http://schemas.openxmlformats.org/officeDocument/2006/relationships/tags" Target="../tags/tag165.xml"/></Relationships>
</file>

<file path=ppt/slides/_rels/slide18.xml.rels><?xml version="1.0" encoding="UTF-8" standalone="yes"?>
<Relationships xmlns="http://schemas.openxmlformats.org/package/2006/relationships"><Relationship Id="rId9" Type="http://schemas.openxmlformats.org/officeDocument/2006/relationships/tags" Target="../tags/tag182.xml"/><Relationship Id="rId8" Type="http://schemas.openxmlformats.org/officeDocument/2006/relationships/image" Target="../media/image59.png"/><Relationship Id="rId7" Type="http://schemas.openxmlformats.org/officeDocument/2006/relationships/tags" Target="../tags/tag181.xml"/><Relationship Id="rId6" Type="http://schemas.openxmlformats.org/officeDocument/2006/relationships/image" Target="../media/image58.png"/><Relationship Id="rId5" Type="http://schemas.openxmlformats.org/officeDocument/2006/relationships/tags" Target="../tags/tag180.xml"/><Relationship Id="rId4" Type="http://schemas.openxmlformats.org/officeDocument/2006/relationships/image" Target="../media/image57.png"/><Relationship Id="rId3" Type="http://schemas.openxmlformats.org/officeDocument/2006/relationships/tags" Target="../tags/tag179.xml"/><Relationship Id="rId25" Type="http://schemas.openxmlformats.org/officeDocument/2006/relationships/notesSlide" Target="../notesSlides/notesSlide18.xml"/><Relationship Id="rId24" Type="http://schemas.openxmlformats.org/officeDocument/2006/relationships/slideLayout" Target="../slideLayouts/slideLayout14.xml"/><Relationship Id="rId23" Type="http://schemas.openxmlformats.org/officeDocument/2006/relationships/tags" Target="../tags/tag187.xml"/><Relationship Id="rId22" Type="http://schemas.openxmlformats.org/officeDocument/2006/relationships/tags" Target="../tags/tag186.xml"/><Relationship Id="rId21" Type="http://schemas.openxmlformats.org/officeDocument/2006/relationships/image" Target="../media/image66.png"/><Relationship Id="rId20" Type="http://schemas.openxmlformats.org/officeDocument/2006/relationships/image" Target="../media/image65.png"/><Relationship Id="rId2" Type="http://schemas.openxmlformats.org/officeDocument/2006/relationships/tags" Target="../tags/tag178.xml"/><Relationship Id="rId19" Type="http://schemas.openxmlformats.org/officeDocument/2006/relationships/image" Target="../media/image64.png"/><Relationship Id="rId18" Type="http://schemas.openxmlformats.org/officeDocument/2006/relationships/image" Target="../media/image63.png"/><Relationship Id="rId17" Type="http://schemas.openxmlformats.org/officeDocument/2006/relationships/image" Target="../media/image7.png"/><Relationship Id="rId16" Type="http://schemas.openxmlformats.org/officeDocument/2006/relationships/image" Target="../media/image13.png"/><Relationship Id="rId15" Type="http://schemas.openxmlformats.org/officeDocument/2006/relationships/tags" Target="../tags/tag185.xml"/><Relationship Id="rId14" Type="http://schemas.openxmlformats.org/officeDocument/2006/relationships/image" Target="../media/image62.png"/><Relationship Id="rId13" Type="http://schemas.openxmlformats.org/officeDocument/2006/relationships/tags" Target="../tags/tag184.xml"/><Relationship Id="rId12" Type="http://schemas.openxmlformats.org/officeDocument/2006/relationships/image" Target="../media/image61.png"/><Relationship Id="rId11" Type="http://schemas.openxmlformats.org/officeDocument/2006/relationships/tags" Target="../tags/tag183.xml"/><Relationship Id="rId10" Type="http://schemas.openxmlformats.org/officeDocument/2006/relationships/image" Target="../media/image60.png"/><Relationship Id="rId1" Type="http://schemas.openxmlformats.org/officeDocument/2006/relationships/tags" Target="../tags/tag177.xml"/></Relationships>
</file>

<file path=ppt/slides/_rels/slide19.xml.rels><?xml version="1.0" encoding="UTF-8" standalone="yes"?>
<Relationships xmlns="http://schemas.openxmlformats.org/package/2006/relationships"><Relationship Id="rId9" Type="http://schemas.openxmlformats.org/officeDocument/2006/relationships/tags" Target="../tags/tag193.xml"/><Relationship Id="rId8" Type="http://schemas.openxmlformats.org/officeDocument/2006/relationships/image" Target="../media/image69.png"/><Relationship Id="rId7" Type="http://schemas.openxmlformats.org/officeDocument/2006/relationships/tags" Target="../tags/tag192.xml"/><Relationship Id="rId6" Type="http://schemas.openxmlformats.org/officeDocument/2006/relationships/image" Target="../media/image68.png"/><Relationship Id="rId5" Type="http://schemas.openxmlformats.org/officeDocument/2006/relationships/tags" Target="../tags/tag191.xml"/><Relationship Id="rId4" Type="http://schemas.openxmlformats.org/officeDocument/2006/relationships/image" Target="../media/image67.png"/><Relationship Id="rId3" Type="http://schemas.openxmlformats.org/officeDocument/2006/relationships/tags" Target="../tags/tag190.xml"/><Relationship Id="rId25" Type="http://schemas.openxmlformats.org/officeDocument/2006/relationships/notesSlide" Target="../notesSlides/notesSlide19.xml"/><Relationship Id="rId24" Type="http://schemas.openxmlformats.org/officeDocument/2006/relationships/slideLayout" Target="../slideLayouts/slideLayout14.xml"/><Relationship Id="rId23" Type="http://schemas.openxmlformats.org/officeDocument/2006/relationships/tags" Target="../tags/tag200.xml"/><Relationship Id="rId22" Type="http://schemas.openxmlformats.org/officeDocument/2006/relationships/tags" Target="../tags/tag199.xml"/><Relationship Id="rId21" Type="http://schemas.openxmlformats.org/officeDocument/2006/relationships/image" Target="../media/image13.png"/><Relationship Id="rId20" Type="http://schemas.openxmlformats.org/officeDocument/2006/relationships/tags" Target="../tags/tag198.xml"/><Relationship Id="rId2" Type="http://schemas.openxmlformats.org/officeDocument/2006/relationships/tags" Target="../tags/tag189.xml"/><Relationship Id="rId19" Type="http://schemas.openxmlformats.org/officeDocument/2006/relationships/image" Target="../media/image7.png"/><Relationship Id="rId18" Type="http://schemas.openxmlformats.org/officeDocument/2006/relationships/image" Target="../media/image74.png"/><Relationship Id="rId17" Type="http://schemas.openxmlformats.org/officeDocument/2006/relationships/tags" Target="../tags/tag197.xml"/><Relationship Id="rId16" Type="http://schemas.openxmlformats.org/officeDocument/2006/relationships/image" Target="../media/image73.png"/><Relationship Id="rId15" Type="http://schemas.openxmlformats.org/officeDocument/2006/relationships/tags" Target="../tags/tag196.xml"/><Relationship Id="rId14" Type="http://schemas.openxmlformats.org/officeDocument/2006/relationships/image" Target="../media/image72.png"/><Relationship Id="rId13" Type="http://schemas.openxmlformats.org/officeDocument/2006/relationships/tags" Target="../tags/tag195.xml"/><Relationship Id="rId12" Type="http://schemas.openxmlformats.org/officeDocument/2006/relationships/image" Target="../media/image71.png"/><Relationship Id="rId11" Type="http://schemas.openxmlformats.org/officeDocument/2006/relationships/tags" Target="../tags/tag194.xml"/><Relationship Id="rId10" Type="http://schemas.openxmlformats.org/officeDocument/2006/relationships/image" Target="../media/image70.png"/><Relationship Id="rId1" Type="http://schemas.openxmlformats.org/officeDocument/2006/relationships/tags" Target="../tags/tag188.xml"/></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9" Type="http://schemas.openxmlformats.org/officeDocument/2006/relationships/notesSlide" Target="../notesSlides/notesSlide2.xml"/><Relationship Id="rId18" Type="http://schemas.openxmlformats.org/officeDocument/2006/relationships/slideLayout" Target="../slideLayouts/slideLayout19.xml"/><Relationship Id="rId17" Type="http://schemas.openxmlformats.org/officeDocument/2006/relationships/image" Target="../media/image7.png"/><Relationship Id="rId16" Type="http://schemas.openxmlformats.org/officeDocument/2006/relationships/image" Target="../media/image8.png"/><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9" Type="http://schemas.openxmlformats.org/officeDocument/2006/relationships/tags" Target="../tags/tag206.xml"/><Relationship Id="rId8" Type="http://schemas.openxmlformats.org/officeDocument/2006/relationships/image" Target="../media/image77.png"/><Relationship Id="rId7" Type="http://schemas.openxmlformats.org/officeDocument/2006/relationships/tags" Target="../tags/tag205.xml"/><Relationship Id="rId6" Type="http://schemas.openxmlformats.org/officeDocument/2006/relationships/image" Target="../media/image76.png"/><Relationship Id="rId5" Type="http://schemas.openxmlformats.org/officeDocument/2006/relationships/tags" Target="../tags/tag204.xml"/><Relationship Id="rId4" Type="http://schemas.openxmlformats.org/officeDocument/2006/relationships/image" Target="../media/image75.png"/><Relationship Id="rId30" Type="http://schemas.openxmlformats.org/officeDocument/2006/relationships/notesSlide" Target="../notesSlides/notesSlide20.xml"/><Relationship Id="rId3" Type="http://schemas.openxmlformats.org/officeDocument/2006/relationships/tags" Target="../tags/tag203.xml"/><Relationship Id="rId29" Type="http://schemas.openxmlformats.org/officeDocument/2006/relationships/slideLayout" Target="../slideLayouts/slideLayout14.xml"/><Relationship Id="rId28" Type="http://schemas.openxmlformats.org/officeDocument/2006/relationships/image" Target="../media/image85.png"/><Relationship Id="rId27" Type="http://schemas.openxmlformats.org/officeDocument/2006/relationships/image" Target="../media/image13.png"/><Relationship Id="rId26" Type="http://schemas.openxmlformats.org/officeDocument/2006/relationships/tags" Target="../tags/tag215.xml"/><Relationship Id="rId25" Type="http://schemas.openxmlformats.org/officeDocument/2006/relationships/tags" Target="../tags/tag214.xml"/><Relationship Id="rId24" Type="http://schemas.openxmlformats.org/officeDocument/2006/relationships/tags" Target="../tags/tag213.xml"/><Relationship Id="rId23" Type="http://schemas.openxmlformats.org/officeDocument/2006/relationships/image" Target="../media/image7.png"/><Relationship Id="rId22" Type="http://schemas.openxmlformats.org/officeDocument/2006/relationships/image" Target="../media/image84.png"/><Relationship Id="rId21" Type="http://schemas.openxmlformats.org/officeDocument/2006/relationships/tags" Target="../tags/tag212.xml"/><Relationship Id="rId20" Type="http://schemas.openxmlformats.org/officeDocument/2006/relationships/image" Target="../media/image83.png"/><Relationship Id="rId2" Type="http://schemas.openxmlformats.org/officeDocument/2006/relationships/tags" Target="../tags/tag202.xml"/><Relationship Id="rId19" Type="http://schemas.openxmlformats.org/officeDocument/2006/relationships/tags" Target="../tags/tag211.xml"/><Relationship Id="rId18" Type="http://schemas.openxmlformats.org/officeDocument/2006/relationships/image" Target="../media/image82.png"/><Relationship Id="rId17" Type="http://schemas.openxmlformats.org/officeDocument/2006/relationships/tags" Target="../tags/tag210.xml"/><Relationship Id="rId16" Type="http://schemas.openxmlformats.org/officeDocument/2006/relationships/image" Target="../media/image81.png"/><Relationship Id="rId15" Type="http://schemas.openxmlformats.org/officeDocument/2006/relationships/tags" Target="../tags/tag209.xml"/><Relationship Id="rId14" Type="http://schemas.openxmlformats.org/officeDocument/2006/relationships/image" Target="../media/image80.png"/><Relationship Id="rId13" Type="http://schemas.openxmlformats.org/officeDocument/2006/relationships/tags" Target="../tags/tag208.xml"/><Relationship Id="rId12" Type="http://schemas.openxmlformats.org/officeDocument/2006/relationships/image" Target="../media/image79.png"/><Relationship Id="rId11" Type="http://schemas.openxmlformats.org/officeDocument/2006/relationships/tags" Target="../tags/tag207.xml"/><Relationship Id="rId10" Type="http://schemas.openxmlformats.org/officeDocument/2006/relationships/image" Target="../media/image78.png"/><Relationship Id="rId1" Type="http://schemas.openxmlformats.org/officeDocument/2006/relationships/tags" Target="../tags/tag201.xml"/></Relationships>
</file>

<file path=ppt/slides/_rels/slide21.xml.rels><?xml version="1.0" encoding="UTF-8" standalone="yes"?>
<Relationships xmlns="http://schemas.openxmlformats.org/package/2006/relationships"><Relationship Id="rId9" Type="http://schemas.openxmlformats.org/officeDocument/2006/relationships/tags" Target="../tags/tag221.xml"/><Relationship Id="rId8" Type="http://schemas.openxmlformats.org/officeDocument/2006/relationships/image" Target="../media/image88.png"/><Relationship Id="rId7" Type="http://schemas.openxmlformats.org/officeDocument/2006/relationships/tags" Target="../tags/tag220.xml"/><Relationship Id="rId6" Type="http://schemas.openxmlformats.org/officeDocument/2006/relationships/image" Target="../media/image87.png"/><Relationship Id="rId5" Type="http://schemas.openxmlformats.org/officeDocument/2006/relationships/tags" Target="../tags/tag219.xml"/><Relationship Id="rId4" Type="http://schemas.openxmlformats.org/officeDocument/2006/relationships/image" Target="../media/image86.png"/><Relationship Id="rId3" Type="http://schemas.openxmlformats.org/officeDocument/2006/relationships/tags" Target="../tags/tag218.xml"/><Relationship Id="rId21" Type="http://schemas.openxmlformats.org/officeDocument/2006/relationships/notesSlide" Target="../notesSlides/notesSlide21.xml"/><Relationship Id="rId20" Type="http://schemas.openxmlformats.org/officeDocument/2006/relationships/slideLayout" Target="../slideLayouts/slideLayout14.xml"/><Relationship Id="rId2" Type="http://schemas.openxmlformats.org/officeDocument/2006/relationships/tags" Target="../tags/tag217.xml"/><Relationship Id="rId19" Type="http://schemas.openxmlformats.org/officeDocument/2006/relationships/tags" Target="../tags/tag226.xml"/><Relationship Id="rId18" Type="http://schemas.openxmlformats.org/officeDocument/2006/relationships/tags" Target="../tags/tag225.xml"/><Relationship Id="rId17" Type="http://schemas.openxmlformats.org/officeDocument/2006/relationships/image" Target="../media/image7.png"/><Relationship Id="rId16" Type="http://schemas.openxmlformats.org/officeDocument/2006/relationships/image" Target="../media/image13.png"/><Relationship Id="rId15" Type="http://schemas.openxmlformats.org/officeDocument/2006/relationships/tags" Target="../tags/tag224.xml"/><Relationship Id="rId14" Type="http://schemas.openxmlformats.org/officeDocument/2006/relationships/image" Target="../media/image91.png"/><Relationship Id="rId13" Type="http://schemas.openxmlformats.org/officeDocument/2006/relationships/tags" Target="../tags/tag223.xml"/><Relationship Id="rId12" Type="http://schemas.openxmlformats.org/officeDocument/2006/relationships/image" Target="../media/image90.png"/><Relationship Id="rId11" Type="http://schemas.openxmlformats.org/officeDocument/2006/relationships/tags" Target="../tags/tag222.xml"/><Relationship Id="rId10" Type="http://schemas.openxmlformats.org/officeDocument/2006/relationships/image" Target="../media/image89.png"/><Relationship Id="rId1" Type="http://schemas.openxmlformats.org/officeDocument/2006/relationships/tags" Target="../tags/tag216.xml"/></Relationships>
</file>

<file path=ppt/slides/_rels/slide22.xml.rels><?xml version="1.0" encoding="UTF-8" standalone="yes"?>
<Relationships xmlns="http://schemas.openxmlformats.org/package/2006/relationships"><Relationship Id="rId9" Type="http://schemas.openxmlformats.org/officeDocument/2006/relationships/tags" Target="../tags/tag232.xml"/><Relationship Id="rId8" Type="http://schemas.openxmlformats.org/officeDocument/2006/relationships/image" Target="../media/image94.png"/><Relationship Id="rId7" Type="http://schemas.openxmlformats.org/officeDocument/2006/relationships/tags" Target="../tags/tag231.xml"/><Relationship Id="rId6" Type="http://schemas.openxmlformats.org/officeDocument/2006/relationships/image" Target="../media/image93.png"/><Relationship Id="rId5" Type="http://schemas.openxmlformats.org/officeDocument/2006/relationships/tags" Target="../tags/tag230.xml"/><Relationship Id="rId4" Type="http://schemas.openxmlformats.org/officeDocument/2006/relationships/image" Target="../media/image92.png"/><Relationship Id="rId3" Type="http://schemas.openxmlformats.org/officeDocument/2006/relationships/tags" Target="../tags/tag229.xml"/><Relationship Id="rId25" Type="http://schemas.openxmlformats.org/officeDocument/2006/relationships/notesSlide" Target="../notesSlides/notesSlide22.xml"/><Relationship Id="rId24" Type="http://schemas.openxmlformats.org/officeDocument/2006/relationships/slideLayout" Target="../slideLayouts/slideLayout14.xml"/><Relationship Id="rId23" Type="http://schemas.openxmlformats.org/officeDocument/2006/relationships/tags" Target="../tags/tag239.xml"/><Relationship Id="rId22" Type="http://schemas.openxmlformats.org/officeDocument/2006/relationships/tags" Target="../tags/tag238.xml"/><Relationship Id="rId21" Type="http://schemas.openxmlformats.org/officeDocument/2006/relationships/image" Target="../media/image7.png"/><Relationship Id="rId20" Type="http://schemas.openxmlformats.org/officeDocument/2006/relationships/image" Target="../media/image13.png"/><Relationship Id="rId2" Type="http://schemas.openxmlformats.org/officeDocument/2006/relationships/tags" Target="../tags/tag228.xml"/><Relationship Id="rId19" Type="http://schemas.openxmlformats.org/officeDocument/2006/relationships/tags" Target="../tags/tag237.xml"/><Relationship Id="rId18" Type="http://schemas.openxmlformats.org/officeDocument/2006/relationships/image" Target="../media/image98.png"/><Relationship Id="rId17" Type="http://schemas.openxmlformats.org/officeDocument/2006/relationships/tags" Target="../tags/tag236.xml"/><Relationship Id="rId16" Type="http://schemas.openxmlformats.org/officeDocument/2006/relationships/image" Target="../media/image77.png"/><Relationship Id="rId15" Type="http://schemas.openxmlformats.org/officeDocument/2006/relationships/tags" Target="../tags/tag235.xml"/><Relationship Id="rId14" Type="http://schemas.openxmlformats.org/officeDocument/2006/relationships/image" Target="../media/image97.png"/><Relationship Id="rId13" Type="http://schemas.openxmlformats.org/officeDocument/2006/relationships/tags" Target="../tags/tag234.xml"/><Relationship Id="rId12" Type="http://schemas.openxmlformats.org/officeDocument/2006/relationships/image" Target="../media/image96.png"/><Relationship Id="rId11" Type="http://schemas.openxmlformats.org/officeDocument/2006/relationships/tags" Target="../tags/tag233.xml"/><Relationship Id="rId10" Type="http://schemas.openxmlformats.org/officeDocument/2006/relationships/image" Target="../media/image95.png"/><Relationship Id="rId1" Type="http://schemas.openxmlformats.org/officeDocument/2006/relationships/tags" Target="../tags/tag227.xml"/></Relationships>
</file>

<file path=ppt/slides/_rels/slide23.xml.rels><?xml version="1.0" encoding="UTF-8" standalone="yes"?>
<Relationships xmlns="http://schemas.openxmlformats.org/package/2006/relationships"><Relationship Id="rId9" Type="http://schemas.openxmlformats.org/officeDocument/2006/relationships/tags" Target="../tags/tag245.xml"/><Relationship Id="rId8" Type="http://schemas.openxmlformats.org/officeDocument/2006/relationships/image" Target="../media/image101.png"/><Relationship Id="rId7" Type="http://schemas.openxmlformats.org/officeDocument/2006/relationships/tags" Target="../tags/tag244.xml"/><Relationship Id="rId6" Type="http://schemas.openxmlformats.org/officeDocument/2006/relationships/image" Target="../media/image100.png"/><Relationship Id="rId5" Type="http://schemas.openxmlformats.org/officeDocument/2006/relationships/tags" Target="../tags/tag243.xml"/><Relationship Id="rId4" Type="http://schemas.openxmlformats.org/officeDocument/2006/relationships/image" Target="../media/image99.png"/><Relationship Id="rId3" Type="http://schemas.openxmlformats.org/officeDocument/2006/relationships/tags" Target="../tags/tag242.xml"/><Relationship Id="rId2" Type="http://schemas.openxmlformats.org/officeDocument/2006/relationships/tags" Target="../tags/tag241.xml"/><Relationship Id="rId19" Type="http://schemas.openxmlformats.org/officeDocument/2006/relationships/notesSlide" Target="../notesSlides/notesSlide23.xml"/><Relationship Id="rId18" Type="http://schemas.openxmlformats.org/officeDocument/2006/relationships/slideLayout" Target="../slideLayouts/slideLayout14.xml"/><Relationship Id="rId17" Type="http://schemas.openxmlformats.org/officeDocument/2006/relationships/tags" Target="../tags/tag248.xml"/><Relationship Id="rId16" Type="http://schemas.openxmlformats.org/officeDocument/2006/relationships/tags" Target="../tags/tag247.xml"/><Relationship Id="rId15" Type="http://schemas.openxmlformats.org/officeDocument/2006/relationships/image" Target="../media/image104.png"/><Relationship Id="rId14" Type="http://schemas.openxmlformats.org/officeDocument/2006/relationships/image" Target="../media/image103.png"/><Relationship Id="rId13" Type="http://schemas.openxmlformats.org/officeDocument/2006/relationships/image" Target="../media/image7.png"/><Relationship Id="rId12" Type="http://schemas.openxmlformats.org/officeDocument/2006/relationships/image" Target="../media/image13.png"/><Relationship Id="rId11" Type="http://schemas.openxmlformats.org/officeDocument/2006/relationships/tags" Target="../tags/tag246.xml"/><Relationship Id="rId10" Type="http://schemas.openxmlformats.org/officeDocument/2006/relationships/image" Target="../media/image102.png"/><Relationship Id="rId1" Type="http://schemas.openxmlformats.org/officeDocument/2006/relationships/tags" Target="../tags/tag240.xml"/></Relationships>
</file>

<file path=ppt/slides/_rels/slide24.xml.rels><?xml version="1.0" encoding="UTF-8" standalone="yes"?>
<Relationships xmlns="http://schemas.openxmlformats.org/package/2006/relationships"><Relationship Id="rId9" Type="http://schemas.openxmlformats.org/officeDocument/2006/relationships/image" Target="../media/image106.png"/><Relationship Id="rId8" Type="http://schemas.openxmlformats.org/officeDocument/2006/relationships/image" Target="../media/image105.png"/><Relationship Id="rId7" Type="http://schemas.openxmlformats.org/officeDocument/2006/relationships/tags" Target="../tags/tag253.xml"/><Relationship Id="rId6" Type="http://schemas.openxmlformats.org/officeDocument/2006/relationships/image" Target="../media/image15.png"/><Relationship Id="rId5" Type="http://schemas.openxmlformats.org/officeDocument/2006/relationships/tags" Target="../tags/tag252.xml"/><Relationship Id="rId4" Type="http://schemas.openxmlformats.org/officeDocument/2006/relationships/tags" Target="../tags/tag251.xml"/><Relationship Id="rId3" Type="http://schemas.openxmlformats.org/officeDocument/2006/relationships/image" Target="../media/image7.png"/><Relationship Id="rId2" Type="http://schemas.openxmlformats.org/officeDocument/2006/relationships/tags" Target="../tags/tag250.xml"/><Relationship Id="rId15" Type="http://schemas.openxmlformats.org/officeDocument/2006/relationships/notesSlide" Target="../notesSlides/notesSlide24.xml"/><Relationship Id="rId14" Type="http://schemas.openxmlformats.org/officeDocument/2006/relationships/slideLayout" Target="../slideLayouts/slideLayout14.xml"/><Relationship Id="rId13" Type="http://schemas.openxmlformats.org/officeDocument/2006/relationships/image" Target="../media/image110.png"/><Relationship Id="rId12" Type="http://schemas.openxmlformats.org/officeDocument/2006/relationships/image" Target="../media/image109.png"/><Relationship Id="rId11" Type="http://schemas.openxmlformats.org/officeDocument/2006/relationships/image" Target="../media/image108.png"/><Relationship Id="rId10" Type="http://schemas.openxmlformats.org/officeDocument/2006/relationships/image" Target="../media/image107.png"/><Relationship Id="rId1" Type="http://schemas.openxmlformats.org/officeDocument/2006/relationships/tags" Target="../tags/tag249.xml"/></Relationships>
</file>

<file path=ppt/slides/_rels/slide25.xml.rels><?xml version="1.0" encoding="UTF-8" standalone="yes"?>
<Relationships xmlns="http://schemas.openxmlformats.org/package/2006/relationships"><Relationship Id="rId9" Type="http://schemas.openxmlformats.org/officeDocument/2006/relationships/tags" Target="../tags/tag259.xml"/><Relationship Id="rId8" Type="http://schemas.openxmlformats.org/officeDocument/2006/relationships/image" Target="../media/image56.png"/><Relationship Id="rId7" Type="http://schemas.openxmlformats.org/officeDocument/2006/relationships/image" Target="../media/image8.png"/><Relationship Id="rId6" Type="http://schemas.openxmlformats.org/officeDocument/2006/relationships/tags" Target="../tags/tag258.xml"/><Relationship Id="rId5" Type="http://schemas.openxmlformats.org/officeDocument/2006/relationships/tags" Target="../tags/tag257.xml"/><Relationship Id="rId4" Type="http://schemas.openxmlformats.org/officeDocument/2006/relationships/tags" Target="../tags/tag256.xml"/><Relationship Id="rId3" Type="http://schemas.openxmlformats.org/officeDocument/2006/relationships/tags" Target="../tags/tag255.xml"/><Relationship Id="rId2" Type="http://schemas.openxmlformats.org/officeDocument/2006/relationships/image" Target="../media/image111.jpeg"/><Relationship Id="rId12" Type="http://schemas.openxmlformats.org/officeDocument/2006/relationships/notesSlide" Target="../notesSlides/notesSlide25.xml"/><Relationship Id="rId11" Type="http://schemas.openxmlformats.org/officeDocument/2006/relationships/slideLayout" Target="../slideLayouts/slideLayout19.xml"/><Relationship Id="rId10" Type="http://schemas.openxmlformats.org/officeDocument/2006/relationships/image" Target="../media/image7.png"/><Relationship Id="rId1" Type="http://schemas.openxmlformats.org/officeDocument/2006/relationships/tags" Target="../tags/tag254.xml"/></Relationships>
</file>

<file path=ppt/slides/_rels/slide26.xml.rels><?xml version="1.0" encoding="UTF-8" standalone="yes"?>
<Relationships xmlns="http://schemas.openxmlformats.org/package/2006/relationships"><Relationship Id="rId9" Type="http://schemas.openxmlformats.org/officeDocument/2006/relationships/tags" Target="../tags/tag265.xml"/><Relationship Id="rId8" Type="http://schemas.openxmlformats.org/officeDocument/2006/relationships/image" Target="../media/image114.png"/><Relationship Id="rId7" Type="http://schemas.openxmlformats.org/officeDocument/2006/relationships/tags" Target="../tags/tag264.xml"/><Relationship Id="rId6" Type="http://schemas.openxmlformats.org/officeDocument/2006/relationships/image" Target="../media/image113.png"/><Relationship Id="rId57" Type="http://schemas.openxmlformats.org/officeDocument/2006/relationships/notesSlide" Target="../notesSlides/notesSlide26.xml"/><Relationship Id="rId56" Type="http://schemas.openxmlformats.org/officeDocument/2006/relationships/slideLayout" Target="../slideLayouts/slideLayout14.xml"/><Relationship Id="rId55" Type="http://schemas.openxmlformats.org/officeDocument/2006/relationships/image" Target="../media/image7.png"/><Relationship Id="rId54" Type="http://schemas.openxmlformats.org/officeDocument/2006/relationships/image" Target="../media/image13.png"/><Relationship Id="rId53" Type="http://schemas.openxmlformats.org/officeDocument/2006/relationships/tags" Target="../tags/tag288.xml"/><Relationship Id="rId52" Type="http://schemas.openxmlformats.org/officeDocument/2006/relationships/tags" Target="../tags/tag287.xml"/><Relationship Id="rId51" Type="http://schemas.openxmlformats.org/officeDocument/2006/relationships/tags" Target="../tags/tag286.xml"/><Relationship Id="rId50" Type="http://schemas.openxmlformats.org/officeDocument/2006/relationships/image" Target="../media/image135.png"/><Relationship Id="rId5" Type="http://schemas.openxmlformats.org/officeDocument/2006/relationships/tags" Target="../tags/tag263.xml"/><Relationship Id="rId49" Type="http://schemas.openxmlformats.org/officeDocument/2006/relationships/tags" Target="../tags/tag285.xml"/><Relationship Id="rId48" Type="http://schemas.openxmlformats.org/officeDocument/2006/relationships/image" Target="../media/image134.png"/><Relationship Id="rId47" Type="http://schemas.openxmlformats.org/officeDocument/2006/relationships/tags" Target="../tags/tag284.xml"/><Relationship Id="rId46" Type="http://schemas.openxmlformats.org/officeDocument/2006/relationships/image" Target="../media/image133.png"/><Relationship Id="rId45" Type="http://schemas.openxmlformats.org/officeDocument/2006/relationships/tags" Target="../tags/tag283.xml"/><Relationship Id="rId44" Type="http://schemas.openxmlformats.org/officeDocument/2006/relationships/image" Target="../media/image132.png"/><Relationship Id="rId43" Type="http://schemas.openxmlformats.org/officeDocument/2006/relationships/tags" Target="../tags/tag282.xml"/><Relationship Id="rId42" Type="http://schemas.openxmlformats.org/officeDocument/2006/relationships/image" Target="../media/image131.png"/><Relationship Id="rId41" Type="http://schemas.openxmlformats.org/officeDocument/2006/relationships/tags" Target="../tags/tag281.xml"/><Relationship Id="rId40" Type="http://schemas.openxmlformats.org/officeDocument/2006/relationships/image" Target="../media/image130.png"/><Relationship Id="rId4" Type="http://schemas.openxmlformats.org/officeDocument/2006/relationships/image" Target="../media/image112.png"/><Relationship Id="rId39" Type="http://schemas.openxmlformats.org/officeDocument/2006/relationships/tags" Target="../tags/tag280.xml"/><Relationship Id="rId38" Type="http://schemas.openxmlformats.org/officeDocument/2006/relationships/image" Target="../media/image129.png"/><Relationship Id="rId37" Type="http://schemas.openxmlformats.org/officeDocument/2006/relationships/tags" Target="../tags/tag279.xml"/><Relationship Id="rId36" Type="http://schemas.openxmlformats.org/officeDocument/2006/relationships/image" Target="../media/image128.png"/><Relationship Id="rId35" Type="http://schemas.openxmlformats.org/officeDocument/2006/relationships/tags" Target="../tags/tag278.xml"/><Relationship Id="rId34" Type="http://schemas.openxmlformats.org/officeDocument/2006/relationships/image" Target="../media/image127.png"/><Relationship Id="rId33" Type="http://schemas.openxmlformats.org/officeDocument/2006/relationships/tags" Target="../tags/tag277.xml"/><Relationship Id="rId32" Type="http://schemas.openxmlformats.org/officeDocument/2006/relationships/image" Target="../media/image126.png"/><Relationship Id="rId31" Type="http://schemas.openxmlformats.org/officeDocument/2006/relationships/tags" Target="../tags/tag276.xml"/><Relationship Id="rId30" Type="http://schemas.openxmlformats.org/officeDocument/2006/relationships/image" Target="../media/image125.png"/><Relationship Id="rId3" Type="http://schemas.openxmlformats.org/officeDocument/2006/relationships/tags" Target="../tags/tag262.xml"/><Relationship Id="rId29" Type="http://schemas.openxmlformats.org/officeDocument/2006/relationships/tags" Target="../tags/tag275.xml"/><Relationship Id="rId28" Type="http://schemas.openxmlformats.org/officeDocument/2006/relationships/image" Target="../media/image124.png"/><Relationship Id="rId27" Type="http://schemas.openxmlformats.org/officeDocument/2006/relationships/tags" Target="../tags/tag274.xml"/><Relationship Id="rId26" Type="http://schemas.openxmlformats.org/officeDocument/2006/relationships/image" Target="../media/image123.png"/><Relationship Id="rId25" Type="http://schemas.openxmlformats.org/officeDocument/2006/relationships/tags" Target="../tags/tag273.xml"/><Relationship Id="rId24" Type="http://schemas.openxmlformats.org/officeDocument/2006/relationships/image" Target="../media/image122.png"/><Relationship Id="rId23" Type="http://schemas.openxmlformats.org/officeDocument/2006/relationships/tags" Target="../tags/tag272.xml"/><Relationship Id="rId22" Type="http://schemas.openxmlformats.org/officeDocument/2006/relationships/image" Target="../media/image121.png"/><Relationship Id="rId21" Type="http://schemas.openxmlformats.org/officeDocument/2006/relationships/tags" Target="../tags/tag271.xml"/><Relationship Id="rId20" Type="http://schemas.openxmlformats.org/officeDocument/2006/relationships/image" Target="../media/image120.png"/><Relationship Id="rId2" Type="http://schemas.openxmlformats.org/officeDocument/2006/relationships/tags" Target="../tags/tag261.xml"/><Relationship Id="rId19" Type="http://schemas.openxmlformats.org/officeDocument/2006/relationships/tags" Target="../tags/tag270.xml"/><Relationship Id="rId18" Type="http://schemas.openxmlformats.org/officeDocument/2006/relationships/image" Target="../media/image119.png"/><Relationship Id="rId17" Type="http://schemas.openxmlformats.org/officeDocument/2006/relationships/tags" Target="../tags/tag269.xml"/><Relationship Id="rId16" Type="http://schemas.openxmlformats.org/officeDocument/2006/relationships/image" Target="../media/image118.png"/><Relationship Id="rId15" Type="http://schemas.openxmlformats.org/officeDocument/2006/relationships/tags" Target="../tags/tag268.xml"/><Relationship Id="rId14" Type="http://schemas.openxmlformats.org/officeDocument/2006/relationships/image" Target="../media/image117.png"/><Relationship Id="rId13" Type="http://schemas.openxmlformats.org/officeDocument/2006/relationships/tags" Target="../tags/tag267.xml"/><Relationship Id="rId12" Type="http://schemas.openxmlformats.org/officeDocument/2006/relationships/image" Target="../media/image116.png"/><Relationship Id="rId11" Type="http://schemas.openxmlformats.org/officeDocument/2006/relationships/tags" Target="../tags/tag266.xml"/><Relationship Id="rId10" Type="http://schemas.openxmlformats.org/officeDocument/2006/relationships/image" Target="../media/image115.png"/><Relationship Id="rId1" Type="http://schemas.openxmlformats.org/officeDocument/2006/relationships/tags" Target="../tags/tag260.xml"/></Relationships>
</file>

<file path=ppt/slides/_rels/slide27.xml.rels><?xml version="1.0" encoding="UTF-8" standalone="yes"?>
<Relationships xmlns="http://schemas.openxmlformats.org/package/2006/relationships"><Relationship Id="rId9" Type="http://schemas.openxmlformats.org/officeDocument/2006/relationships/image" Target="../media/image139.png"/><Relationship Id="rId8" Type="http://schemas.openxmlformats.org/officeDocument/2006/relationships/tags" Target="../tags/tag293.xml"/><Relationship Id="rId7" Type="http://schemas.openxmlformats.org/officeDocument/2006/relationships/image" Target="../media/image138.png"/><Relationship Id="rId6" Type="http://schemas.openxmlformats.org/officeDocument/2006/relationships/tags" Target="../tags/tag292.xml"/><Relationship Id="rId5" Type="http://schemas.openxmlformats.org/officeDocument/2006/relationships/image" Target="../media/image137.png"/><Relationship Id="rId49" Type="http://schemas.openxmlformats.org/officeDocument/2006/relationships/notesSlide" Target="../notesSlides/notesSlide27.xml"/><Relationship Id="rId48" Type="http://schemas.openxmlformats.org/officeDocument/2006/relationships/slideLayout" Target="../slideLayouts/slideLayout14.xml"/><Relationship Id="rId47" Type="http://schemas.openxmlformats.org/officeDocument/2006/relationships/image" Target="../media/image160.png"/><Relationship Id="rId46" Type="http://schemas.openxmlformats.org/officeDocument/2006/relationships/image" Target="../media/image159.png"/><Relationship Id="rId45" Type="http://schemas.openxmlformats.org/officeDocument/2006/relationships/image" Target="../media/image158.png"/><Relationship Id="rId44" Type="http://schemas.openxmlformats.org/officeDocument/2006/relationships/image" Target="../media/image7.png"/><Relationship Id="rId43" Type="http://schemas.openxmlformats.org/officeDocument/2006/relationships/image" Target="../media/image13.png"/><Relationship Id="rId42" Type="http://schemas.openxmlformats.org/officeDocument/2006/relationships/tags" Target="../tags/tag308.xml"/><Relationship Id="rId41" Type="http://schemas.openxmlformats.org/officeDocument/2006/relationships/tags" Target="../tags/tag307.xml"/><Relationship Id="rId40" Type="http://schemas.openxmlformats.org/officeDocument/2006/relationships/tags" Target="../tags/tag306.xml"/><Relationship Id="rId4" Type="http://schemas.openxmlformats.org/officeDocument/2006/relationships/tags" Target="../tags/tag291.xml"/><Relationship Id="rId39" Type="http://schemas.openxmlformats.org/officeDocument/2006/relationships/image" Target="../media/image157.png"/><Relationship Id="rId38" Type="http://schemas.openxmlformats.org/officeDocument/2006/relationships/image" Target="../media/image156.png"/><Relationship Id="rId37" Type="http://schemas.openxmlformats.org/officeDocument/2006/relationships/image" Target="../media/image155.png"/><Relationship Id="rId36" Type="http://schemas.openxmlformats.org/officeDocument/2006/relationships/image" Target="../media/image154.png"/><Relationship Id="rId35" Type="http://schemas.openxmlformats.org/officeDocument/2006/relationships/image" Target="../media/image153.png"/><Relationship Id="rId34" Type="http://schemas.openxmlformats.org/officeDocument/2006/relationships/image" Target="../media/image152.png"/><Relationship Id="rId33" Type="http://schemas.openxmlformats.org/officeDocument/2006/relationships/image" Target="../media/image151.png"/><Relationship Id="rId32" Type="http://schemas.openxmlformats.org/officeDocument/2006/relationships/tags" Target="../tags/tag305.xml"/><Relationship Id="rId31" Type="http://schemas.openxmlformats.org/officeDocument/2006/relationships/image" Target="../media/image150.png"/><Relationship Id="rId30" Type="http://schemas.openxmlformats.org/officeDocument/2006/relationships/tags" Target="../tags/tag304.xml"/><Relationship Id="rId3" Type="http://schemas.openxmlformats.org/officeDocument/2006/relationships/image" Target="../media/image136.png"/><Relationship Id="rId29" Type="http://schemas.openxmlformats.org/officeDocument/2006/relationships/image" Target="../media/image149.png"/><Relationship Id="rId28" Type="http://schemas.openxmlformats.org/officeDocument/2006/relationships/tags" Target="../tags/tag303.xml"/><Relationship Id="rId27" Type="http://schemas.openxmlformats.org/officeDocument/2006/relationships/image" Target="../media/image148.png"/><Relationship Id="rId26" Type="http://schemas.openxmlformats.org/officeDocument/2006/relationships/tags" Target="../tags/tag302.xml"/><Relationship Id="rId25" Type="http://schemas.openxmlformats.org/officeDocument/2006/relationships/image" Target="../media/image147.png"/><Relationship Id="rId24" Type="http://schemas.openxmlformats.org/officeDocument/2006/relationships/tags" Target="../tags/tag301.xml"/><Relationship Id="rId23" Type="http://schemas.openxmlformats.org/officeDocument/2006/relationships/image" Target="../media/image146.png"/><Relationship Id="rId22" Type="http://schemas.openxmlformats.org/officeDocument/2006/relationships/tags" Target="../tags/tag300.xml"/><Relationship Id="rId21" Type="http://schemas.openxmlformats.org/officeDocument/2006/relationships/image" Target="../media/image145.png"/><Relationship Id="rId20" Type="http://schemas.openxmlformats.org/officeDocument/2006/relationships/tags" Target="../tags/tag299.xml"/><Relationship Id="rId2" Type="http://schemas.openxmlformats.org/officeDocument/2006/relationships/tags" Target="../tags/tag290.xml"/><Relationship Id="rId19" Type="http://schemas.openxmlformats.org/officeDocument/2006/relationships/image" Target="../media/image144.png"/><Relationship Id="rId18" Type="http://schemas.openxmlformats.org/officeDocument/2006/relationships/tags" Target="../tags/tag298.xml"/><Relationship Id="rId17" Type="http://schemas.openxmlformats.org/officeDocument/2006/relationships/image" Target="../media/image143.png"/><Relationship Id="rId16" Type="http://schemas.openxmlformats.org/officeDocument/2006/relationships/tags" Target="../tags/tag297.xml"/><Relationship Id="rId15" Type="http://schemas.openxmlformats.org/officeDocument/2006/relationships/image" Target="../media/image142.png"/><Relationship Id="rId14" Type="http://schemas.openxmlformats.org/officeDocument/2006/relationships/tags" Target="../tags/tag296.xml"/><Relationship Id="rId13" Type="http://schemas.openxmlformats.org/officeDocument/2006/relationships/image" Target="../media/image141.png"/><Relationship Id="rId12" Type="http://schemas.openxmlformats.org/officeDocument/2006/relationships/tags" Target="../tags/tag295.xml"/><Relationship Id="rId11" Type="http://schemas.openxmlformats.org/officeDocument/2006/relationships/image" Target="../media/image140.png"/><Relationship Id="rId10" Type="http://schemas.openxmlformats.org/officeDocument/2006/relationships/tags" Target="../tags/tag294.xml"/><Relationship Id="rId1" Type="http://schemas.openxmlformats.org/officeDocument/2006/relationships/tags" Target="../tags/tag289.xml"/></Relationships>
</file>

<file path=ppt/slides/_rels/slide28.xml.rels><?xml version="1.0" encoding="UTF-8" standalone="yes"?>
<Relationships xmlns="http://schemas.openxmlformats.org/package/2006/relationships"><Relationship Id="rId9" Type="http://schemas.openxmlformats.org/officeDocument/2006/relationships/tags" Target="../tags/tag314.xml"/><Relationship Id="rId8" Type="http://schemas.openxmlformats.org/officeDocument/2006/relationships/image" Target="../media/image56.png"/><Relationship Id="rId7" Type="http://schemas.openxmlformats.org/officeDocument/2006/relationships/image" Target="../media/image8.png"/><Relationship Id="rId6" Type="http://schemas.openxmlformats.org/officeDocument/2006/relationships/tags" Target="../tags/tag313.xml"/><Relationship Id="rId5" Type="http://schemas.openxmlformats.org/officeDocument/2006/relationships/tags" Target="../tags/tag312.xml"/><Relationship Id="rId4" Type="http://schemas.openxmlformats.org/officeDocument/2006/relationships/tags" Target="../tags/tag311.xml"/><Relationship Id="rId3" Type="http://schemas.openxmlformats.org/officeDocument/2006/relationships/tags" Target="../tags/tag310.xml"/><Relationship Id="rId2" Type="http://schemas.openxmlformats.org/officeDocument/2006/relationships/image" Target="../media/image111.jpeg"/><Relationship Id="rId12" Type="http://schemas.openxmlformats.org/officeDocument/2006/relationships/notesSlide" Target="../notesSlides/notesSlide28.xml"/><Relationship Id="rId11" Type="http://schemas.openxmlformats.org/officeDocument/2006/relationships/slideLayout" Target="../slideLayouts/slideLayout19.xml"/><Relationship Id="rId10" Type="http://schemas.openxmlformats.org/officeDocument/2006/relationships/image" Target="../media/image7.png"/><Relationship Id="rId1" Type="http://schemas.openxmlformats.org/officeDocument/2006/relationships/tags" Target="../tags/tag309.xml"/></Relationships>
</file>

<file path=ppt/slides/_rels/slide29.xml.rels><?xml version="1.0" encoding="UTF-8" standalone="yes"?>
<Relationships xmlns="http://schemas.openxmlformats.org/package/2006/relationships"><Relationship Id="rId9" Type="http://schemas.openxmlformats.org/officeDocument/2006/relationships/tags" Target="../tags/tag321.xml"/><Relationship Id="rId8" Type="http://schemas.openxmlformats.org/officeDocument/2006/relationships/tags" Target="../tags/tag320.xml"/><Relationship Id="rId7" Type="http://schemas.openxmlformats.org/officeDocument/2006/relationships/tags" Target="../tags/tag319.xml"/><Relationship Id="rId6" Type="http://schemas.openxmlformats.org/officeDocument/2006/relationships/tags" Target="../tags/tag318.xml"/><Relationship Id="rId5" Type="http://schemas.openxmlformats.org/officeDocument/2006/relationships/image" Target="../media/image7.png"/><Relationship Id="rId4" Type="http://schemas.openxmlformats.org/officeDocument/2006/relationships/image" Target="../media/image15.png"/><Relationship Id="rId3" Type="http://schemas.openxmlformats.org/officeDocument/2006/relationships/tags" Target="../tags/tag317.xml"/><Relationship Id="rId22" Type="http://schemas.openxmlformats.org/officeDocument/2006/relationships/notesSlide" Target="../notesSlides/notesSlide29.xml"/><Relationship Id="rId21" Type="http://schemas.openxmlformats.org/officeDocument/2006/relationships/slideLayout" Target="../slideLayouts/slideLayout14.xml"/><Relationship Id="rId20" Type="http://schemas.openxmlformats.org/officeDocument/2006/relationships/image" Target="../media/image165.jpeg"/><Relationship Id="rId2" Type="http://schemas.openxmlformats.org/officeDocument/2006/relationships/tags" Target="../tags/tag316.xml"/><Relationship Id="rId19" Type="http://schemas.openxmlformats.org/officeDocument/2006/relationships/image" Target="../media/image164.jpeg"/><Relationship Id="rId18" Type="http://schemas.openxmlformats.org/officeDocument/2006/relationships/image" Target="../media/image163.jpeg"/><Relationship Id="rId17" Type="http://schemas.openxmlformats.org/officeDocument/2006/relationships/tags" Target="../tags/tag327.xml"/><Relationship Id="rId16" Type="http://schemas.openxmlformats.org/officeDocument/2006/relationships/image" Target="../media/image162.jpeg"/><Relationship Id="rId15" Type="http://schemas.openxmlformats.org/officeDocument/2006/relationships/tags" Target="../tags/tag326.xml"/><Relationship Id="rId14" Type="http://schemas.openxmlformats.org/officeDocument/2006/relationships/image" Target="../media/image161.jpeg"/><Relationship Id="rId13" Type="http://schemas.openxmlformats.org/officeDocument/2006/relationships/tags" Target="../tags/tag325.xml"/><Relationship Id="rId12" Type="http://schemas.openxmlformats.org/officeDocument/2006/relationships/tags" Target="../tags/tag324.xml"/><Relationship Id="rId11" Type="http://schemas.openxmlformats.org/officeDocument/2006/relationships/tags" Target="../tags/tag323.xml"/><Relationship Id="rId10" Type="http://schemas.openxmlformats.org/officeDocument/2006/relationships/tags" Target="../tags/tag322.xml"/><Relationship Id="rId1" Type="http://schemas.openxmlformats.org/officeDocument/2006/relationships/tags" Target="../tags/tag315.xml"/></Relationships>
</file>

<file path=ppt/slides/_rels/slide3.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tags" Target="../tags/tag21.xml"/><Relationship Id="rId7" Type="http://schemas.openxmlformats.org/officeDocument/2006/relationships/tags" Target="../tags/tag20.xml"/><Relationship Id="rId6" Type="http://schemas.openxmlformats.org/officeDocument/2006/relationships/tags" Target="../tags/tag19.xml"/><Relationship Id="rId5" Type="http://schemas.openxmlformats.org/officeDocument/2006/relationships/image" Target="../media/image8.png"/><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image" Target="../media/image9.jpeg"/><Relationship Id="rId11" Type="http://schemas.openxmlformats.org/officeDocument/2006/relationships/notesSlide" Target="../notesSlides/notesSlide3.xml"/><Relationship Id="rId10" Type="http://schemas.openxmlformats.org/officeDocument/2006/relationships/slideLayout" Target="../slideLayouts/slideLayout19.xml"/><Relationship Id="rId1" Type="http://schemas.openxmlformats.org/officeDocument/2006/relationships/tags" Target="../tags/tag16.xml"/></Relationships>
</file>

<file path=ppt/slides/_rels/slide30.xml.rels><?xml version="1.0" encoding="UTF-8" standalone="yes"?>
<Relationships xmlns="http://schemas.openxmlformats.org/package/2006/relationships"><Relationship Id="rId9" Type="http://schemas.openxmlformats.org/officeDocument/2006/relationships/notesSlide" Target="../notesSlides/notesSlide30.xml"/><Relationship Id="rId8" Type="http://schemas.openxmlformats.org/officeDocument/2006/relationships/slideLayout" Target="../slideLayouts/slideLayout14.xml"/><Relationship Id="rId7" Type="http://schemas.openxmlformats.org/officeDocument/2006/relationships/tags" Target="../tags/tag332.xml"/><Relationship Id="rId6" Type="http://schemas.openxmlformats.org/officeDocument/2006/relationships/tags" Target="../tags/tag331.xml"/><Relationship Id="rId5" Type="http://schemas.openxmlformats.org/officeDocument/2006/relationships/image" Target="../media/image7.png"/><Relationship Id="rId4" Type="http://schemas.openxmlformats.org/officeDocument/2006/relationships/image" Target="../media/image15.png"/><Relationship Id="rId3" Type="http://schemas.openxmlformats.org/officeDocument/2006/relationships/tags" Target="../tags/tag330.xml"/><Relationship Id="rId2" Type="http://schemas.openxmlformats.org/officeDocument/2006/relationships/tags" Target="../tags/tag329.xml"/><Relationship Id="rId1" Type="http://schemas.openxmlformats.org/officeDocument/2006/relationships/tags" Target="../tags/tag328.xml"/></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19.xml"/><Relationship Id="rId3" Type="http://schemas.openxmlformats.org/officeDocument/2006/relationships/image" Target="../media/image7.png"/><Relationship Id="rId2" Type="http://schemas.openxmlformats.org/officeDocument/2006/relationships/image" Target="../media/image166.pn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image" Target="../media/image12.jpeg"/><Relationship Id="rId7" Type="http://schemas.openxmlformats.org/officeDocument/2006/relationships/tags" Target="../tags/tag26.xml"/><Relationship Id="rId6" Type="http://schemas.openxmlformats.org/officeDocument/2006/relationships/image" Target="../media/image11.jpeg"/><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image" Target="../media/image10.jpeg"/><Relationship Id="rId18" Type="http://schemas.openxmlformats.org/officeDocument/2006/relationships/notesSlide" Target="../notesSlides/notesSlide4.xml"/><Relationship Id="rId17" Type="http://schemas.openxmlformats.org/officeDocument/2006/relationships/slideLayout" Target="../slideLayouts/slideLayout14.xml"/><Relationship Id="rId16" Type="http://schemas.openxmlformats.org/officeDocument/2006/relationships/image" Target="../media/image14.jpeg"/><Relationship Id="rId15" Type="http://schemas.openxmlformats.org/officeDocument/2006/relationships/image" Target="../media/image7.png"/><Relationship Id="rId14" Type="http://schemas.openxmlformats.org/officeDocument/2006/relationships/image" Target="../media/image13.png"/><Relationship Id="rId13" Type="http://schemas.openxmlformats.org/officeDocument/2006/relationships/tags" Target="../tags/tag31.xml"/><Relationship Id="rId12" Type="http://schemas.openxmlformats.org/officeDocument/2006/relationships/tags" Target="../tags/tag30.xml"/><Relationship Id="rId11" Type="http://schemas.openxmlformats.org/officeDocument/2006/relationships/tags" Target="../tags/tag29.xml"/><Relationship Id="rId10" Type="http://schemas.openxmlformats.org/officeDocument/2006/relationships/tags" Target="../tags/tag28.xml"/><Relationship Id="rId1" Type="http://schemas.openxmlformats.org/officeDocument/2006/relationships/tags" Target="../tags/tag22.xml"/></Relationships>
</file>

<file path=ppt/slides/_rels/slide5.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tags" Target="../tags/tag39.xml"/><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3" Type="http://schemas.openxmlformats.org/officeDocument/2006/relationships/notesSlide" Target="../notesSlides/notesSlide5.xml"/><Relationship Id="rId22" Type="http://schemas.openxmlformats.org/officeDocument/2006/relationships/slideLayout" Target="../slideLayouts/slideLayout14.xml"/><Relationship Id="rId21" Type="http://schemas.openxmlformats.org/officeDocument/2006/relationships/tags" Target="../tags/tag50.xml"/><Relationship Id="rId20" Type="http://schemas.openxmlformats.org/officeDocument/2006/relationships/tags" Target="../tags/tag49.xml"/><Relationship Id="rId2" Type="http://schemas.openxmlformats.org/officeDocument/2006/relationships/tags" Target="../tags/tag33.xml"/><Relationship Id="rId19" Type="http://schemas.openxmlformats.org/officeDocument/2006/relationships/image" Target="../media/image7.png"/><Relationship Id="rId18" Type="http://schemas.openxmlformats.org/officeDocument/2006/relationships/image" Target="../media/image13.png"/><Relationship Id="rId17" Type="http://schemas.openxmlformats.org/officeDocument/2006/relationships/tags" Target="../tags/tag48.xml"/><Relationship Id="rId16" Type="http://schemas.openxmlformats.org/officeDocument/2006/relationships/tags" Target="../tags/tag47.xml"/><Relationship Id="rId15" Type="http://schemas.openxmlformats.org/officeDocument/2006/relationships/tags" Target="../tags/tag46.xml"/><Relationship Id="rId14" Type="http://schemas.openxmlformats.org/officeDocument/2006/relationships/tags" Target="../tags/tag45.xml"/><Relationship Id="rId13" Type="http://schemas.openxmlformats.org/officeDocument/2006/relationships/tags" Target="../tags/tag44.xml"/><Relationship Id="rId12" Type="http://schemas.openxmlformats.org/officeDocument/2006/relationships/tags" Target="../tags/tag43.xml"/><Relationship Id="rId11" Type="http://schemas.openxmlformats.org/officeDocument/2006/relationships/tags" Target="../tags/tag42.xml"/><Relationship Id="rId10" Type="http://schemas.openxmlformats.org/officeDocument/2006/relationships/tags" Target="../tags/tag41.xml"/><Relationship Id="rId1" Type="http://schemas.openxmlformats.org/officeDocument/2006/relationships/tags" Target="../tags/tag32.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14.xml"/><Relationship Id="rId6" Type="http://schemas.openxmlformats.org/officeDocument/2006/relationships/tags" Target="../tags/tag54.xml"/><Relationship Id="rId5" Type="http://schemas.openxmlformats.org/officeDocument/2006/relationships/image" Target="../media/image7.png"/><Relationship Id="rId4" Type="http://schemas.openxmlformats.org/officeDocument/2006/relationships/image" Target="../media/image15.png"/><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s>
</file>

<file path=ppt/slides/_rels/slide7.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1" Type="http://schemas.openxmlformats.org/officeDocument/2006/relationships/notesSlide" Target="../notesSlides/notesSlide7.xml"/><Relationship Id="rId20" Type="http://schemas.openxmlformats.org/officeDocument/2006/relationships/slideLayout" Target="../slideLayouts/slideLayout14.xml"/><Relationship Id="rId2" Type="http://schemas.openxmlformats.org/officeDocument/2006/relationships/tags" Target="../tags/tag56.xml"/><Relationship Id="rId19" Type="http://schemas.openxmlformats.org/officeDocument/2006/relationships/tags" Target="../tags/tag71.xml"/><Relationship Id="rId18" Type="http://schemas.openxmlformats.org/officeDocument/2006/relationships/tags" Target="../tags/tag70.xml"/><Relationship Id="rId17" Type="http://schemas.openxmlformats.org/officeDocument/2006/relationships/tags" Target="../tags/tag69.xml"/><Relationship Id="rId16" Type="http://schemas.openxmlformats.org/officeDocument/2006/relationships/tags" Target="../tags/tag68.xml"/><Relationship Id="rId15" Type="http://schemas.openxmlformats.org/officeDocument/2006/relationships/tags" Target="../tags/tag67.xml"/><Relationship Id="rId14" Type="http://schemas.openxmlformats.org/officeDocument/2006/relationships/tags" Target="../tags/tag66.xml"/><Relationship Id="rId13" Type="http://schemas.openxmlformats.org/officeDocument/2006/relationships/tags" Target="../tags/tag65.xml"/><Relationship Id="rId12" Type="http://schemas.openxmlformats.org/officeDocument/2006/relationships/tags" Target="../tags/tag64.xml"/><Relationship Id="rId11" Type="http://schemas.openxmlformats.org/officeDocument/2006/relationships/tags" Target="../tags/tag63.xml"/><Relationship Id="rId10" Type="http://schemas.openxmlformats.org/officeDocument/2006/relationships/image" Target="../media/image7.png"/><Relationship Id="rId1" Type="http://schemas.openxmlformats.org/officeDocument/2006/relationships/tags" Target="../tags/tag55.xml"/></Relationships>
</file>

<file path=ppt/slides/_rels/slide8.xml.rels><?xml version="1.0" encoding="UTF-8" standalone="yes"?>
<Relationships xmlns="http://schemas.openxmlformats.org/package/2006/relationships"><Relationship Id="rId9" Type="http://schemas.openxmlformats.org/officeDocument/2006/relationships/tags" Target="../tags/tag77.xml"/><Relationship Id="rId8" Type="http://schemas.openxmlformats.org/officeDocument/2006/relationships/image" Target="../media/image18.png"/><Relationship Id="rId7" Type="http://schemas.openxmlformats.org/officeDocument/2006/relationships/tags" Target="../tags/tag76.xml"/><Relationship Id="rId6" Type="http://schemas.openxmlformats.org/officeDocument/2006/relationships/image" Target="../media/image17.png"/><Relationship Id="rId5" Type="http://schemas.openxmlformats.org/officeDocument/2006/relationships/tags" Target="../tags/tag75.xml"/><Relationship Id="rId4" Type="http://schemas.openxmlformats.org/officeDocument/2006/relationships/image" Target="../media/image16.jpeg"/><Relationship Id="rId3" Type="http://schemas.openxmlformats.org/officeDocument/2006/relationships/tags" Target="../tags/tag74.xml"/><Relationship Id="rId26" Type="http://schemas.openxmlformats.org/officeDocument/2006/relationships/notesSlide" Target="../notesSlides/notesSlide8.xml"/><Relationship Id="rId25" Type="http://schemas.openxmlformats.org/officeDocument/2006/relationships/slideLayout" Target="../slideLayouts/slideLayout14.xml"/><Relationship Id="rId24" Type="http://schemas.openxmlformats.org/officeDocument/2006/relationships/image" Target="../media/image24.png"/><Relationship Id="rId23" Type="http://schemas.openxmlformats.org/officeDocument/2006/relationships/image" Target="../media/image23.png"/><Relationship Id="rId22" Type="http://schemas.openxmlformats.org/officeDocument/2006/relationships/tags" Target="../tags/tag84.xml"/><Relationship Id="rId21" Type="http://schemas.openxmlformats.org/officeDocument/2006/relationships/image" Target="../media/image22.png"/><Relationship Id="rId20" Type="http://schemas.openxmlformats.org/officeDocument/2006/relationships/tags" Target="../tags/tag83.xml"/><Relationship Id="rId2" Type="http://schemas.openxmlformats.org/officeDocument/2006/relationships/tags" Target="../tags/tag73.xml"/><Relationship Id="rId19" Type="http://schemas.openxmlformats.org/officeDocument/2006/relationships/image" Target="../media/image21.png"/><Relationship Id="rId18" Type="http://schemas.openxmlformats.org/officeDocument/2006/relationships/tags" Target="../tags/tag82.xml"/><Relationship Id="rId17" Type="http://schemas.openxmlformats.org/officeDocument/2006/relationships/image" Target="../media/image20.png"/><Relationship Id="rId16" Type="http://schemas.openxmlformats.org/officeDocument/2006/relationships/tags" Target="../tags/tag81.xml"/><Relationship Id="rId15" Type="http://schemas.openxmlformats.org/officeDocument/2006/relationships/image" Target="../media/image7.png"/><Relationship Id="rId14" Type="http://schemas.openxmlformats.org/officeDocument/2006/relationships/image" Target="../media/image13.png"/><Relationship Id="rId13" Type="http://schemas.openxmlformats.org/officeDocument/2006/relationships/tags" Target="../tags/tag80.xml"/><Relationship Id="rId12" Type="http://schemas.openxmlformats.org/officeDocument/2006/relationships/tags" Target="../tags/tag79.xml"/><Relationship Id="rId11" Type="http://schemas.openxmlformats.org/officeDocument/2006/relationships/tags" Target="../tags/tag78.xml"/><Relationship Id="rId10" Type="http://schemas.openxmlformats.org/officeDocument/2006/relationships/image" Target="../media/image19.png"/><Relationship Id="rId1" Type="http://schemas.openxmlformats.org/officeDocument/2006/relationships/tags" Target="../tags/tag72.xml"/></Relationships>
</file>

<file path=ppt/slides/_rels/slide9.xml.rels><?xml version="1.0" encoding="UTF-8" standalone="yes"?>
<Relationships xmlns="http://schemas.openxmlformats.org/package/2006/relationships"><Relationship Id="rId9" Type="http://schemas.openxmlformats.org/officeDocument/2006/relationships/tags" Target="../tags/tag87.xml"/><Relationship Id="rId8" Type="http://schemas.openxmlformats.org/officeDocument/2006/relationships/image" Target="../media/image28.jpeg"/><Relationship Id="rId7" Type="http://schemas.openxmlformats.org/officeDocument/2006/relationships/image" Target="../media/image27.jpeg"/><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7.png"/><Relationship Id="rId3" Type="http://schemas.openxmlformats.org/officeDocument/2006/relationships/image" Target="../media/image15.png"/><Relationship Id="rId2" Type="http://schemas.openxmlformats.org/officeDocument/2006/relationships/tags" Target="../tags/tag86.xml"/><Relationship Id="rId18" Type="http://schemas.openxmlformats.org/officeDocument/2006/relationships/notesSlide" Target="../notesSlides/notesSlide9.xml"/><Relationship Id="rId17" Type="http://schemas.openxmlformats.org/officeDocument/2006/relationships/slideLayout" Target="../slideLayouts/slideLayout14.xml"/><Relationship Id="rId16" Type="http://schemas.openxmlformats.org/officeDocument/2006/relationships/tags" Target="../tags/tag92.xml"/><Relationship Id="rId15" Type="http://schemas.openxmlformats.org/officeDocument/2006/relationships/tags" Target="../tags/tag91.xml"/><Relationship Id="rId14" Type="http://schemas.openxmlformats.org/officeDocument/2006/relationships/image" Target="../media/image30.jpeg"/><Relationship Id="rId13" Type="http://schemas.openxmlformats.org/officeDocument/2006/relationships/tags" Target="../tags/tag90.xml"/><Relationship Id="rId12" Type="http://schemas.openxmlformats.org/officeDocument/2006/relationships/image" Target="../media/image29.jpeg"/><Relationship Id="rId11" Type="http://schemas.openxmlformats.org/officeDocument/2006/relationships/tags" Target="../tags/tag89.xml"/><Relationship Id="rId10" Type="http://schemas.openxmlformats.org/officeDocument/2006/relationships/tags" Target="../tags/tag88.xml"/><Relationship Id="rId1" Type="http://schemas.openxmlformats.org/officeDocument/2006/relationships/tags" Target="../tags/tag8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D:/新建文件夹/新建文件夹/黑色和红色科技感芯片.png黑色和红色科技感芯片"/>
          <p:cNvPicPr>
            <a:picLocks noChangeAspect="1"/>
          </p:cNvPicPr>
          <p:nvPr/>
        </p:nvPicPr>
        <p:blipFill>
          <a:blip r:embed="rId1" cstate="print">
            <a:lum contrast="-18000"/>
          </a:blip>
          <a:srcRect l="185" r="185"/>
          <a:stretch>
            <a:fillRect/>
          </a:stretch>
        </p:blipFill>
        <p:spPr>
          <a:xfrm>
            <a:off x="0" y="0"/>
            <a:ext cx="12192000" cy="6858000"/>
          </a:xfrm>
          <a:prstGeom prst="rect">
            <a:avLst/>
          </a:prstGeom>
        </p:spPr>
      </p:pic>
      <p:sp>
        <p:nvSpPr>
          <p:cNvPr id="13" name="任意多边形 12"/>
          <p:cNvSpPr/>
          <p:nvPr/>
        </p:nvSpPr>
        <p:spPr>
          <a:xfrm>
            <a:off x="0" y="3783330"/>
            <a:ext cx="12200255" cy="3074670"/>
          </a:xfrm>
          <a:custGeom>
            <a:avLst/>
            <a:gdLst>
              <a:gd name="connsiteX0" fmla="*/ 0 w 19213"/>
              <a:gd name="connsiteY0" fmla="*/ 2672 h 4842"/>
              <a:gd name="connsiteX1" fmla="*/ 19213 w 19213"/>
              <a:gd name="connsiteY1" fmla="*/ 0 h 4842"/>
              <a:gd name="connsiteX2" fmla="*/ 19199 w 19213"/>
              <a:gd name="connsiteY2" fmla="*/ 4842 h 4842"/>
              <a:gd name="connsiteX3" fmla="*/ 0 w 19213"/>
              <a:gd name="connsiteY3" fmla="*/ 4842 h 4842"/>
              <a:gd name="connsiteX4" fmla="*/ 0 w 19213"/>
              <a:gd name="connsiteY4" fmla="*/ 2672 h 4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3" h="4842">
                <a:moveTo>
                  <a:pt x="0" y="2672"/>
                </a:moveTo>
                <a:lnTo>
                  <a:pt x="19213" y="0"/>
                </a:lnTo>
                <a:lnTo>
                  <a:pt x="19199" y="4842"/>
                </a:lnTo>
                <a:lnTo>
                  <a:pt x="0" y="4842"/>
                </a:lnTo>
                <a:lnTo>
                  <a:pt x="0" y="2672"/>
                </a:lnTo>
                <a:close/>
              </a:path>
            </a:pathLst>
          </a:custGeom>
          <a:gradFill>
            <a:gsLst>
              <a:gs pos="100000">
                <a:srgbClr val="DC281E">
                  <a:alpha val="70000"/>
                </a:srgbClr>
              </a:gs>
              <a:gs pos="60000">
                <a:srgbClr val="E64F48"/>
              </a:gs>
              <a:gs pos="72000">
                <a:srgbClr val="E85B54"/>
              </a:gs>
              <a:gs pos="0">
                <a:srgbClr val="FAADA2">
                  <a:alpha val="90000"/>
                </a:srgbClr>
              </a:gs>
            </a:gsLst>
            <a:lin ang="8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0" name="TextBox 15"/>
          <p:cNvSpPr txBox="1"/>
          <p:nvPr/>
        </p:nvSpPr>
        <p:spPr>
          <a:xfrm>
            <a:off x="615728" y="6298713"/>
            <a:ext cx="1750800" cy="215444"/>
          </a:xfrm>
          <a:prstGeom prst="rect">
            <a:avLst/>
          </a:prstGeom>
          <a:solidFill>
            <a:srgbClr val="E7252D"/>
          </a:solidFill>
          <a:ln>
            <a:noFill/>
          </a:ln>
        </p:spPr>
        <p:txBody>
          <a:bodyPr wrap="none" rtlCol="0">
            <a:spAutoFit/>
          </a:bodyPr>
          <a:lstStyle/>
          <a:p>
            <a:pPr algn="ctr"/>
            <a:r>
              <a:rPr lang="en-US" altLang="zh-CN" sz="800" spc="600" dirty="0" smtClean="0">
                <a:solidFill>
                  <a:schemeClr val="bg1"/>
                </a:solidFill>
                <a:latin typeface="微软雅黑" panose="020B0503020204020204" pitchFamily="34" charset="-122"/>
                <a:ea typeface="微软雅黑" panose="020B0503020204020204" pitchFamily="34" charset="-122"/>
                <a:cs typeface="Lato Black" charset="0"/>
                <a:sym typeface="思源黑体 CN Light" panose="020B0300000000000000" pitchFamily="34" charset="-122"/>
              </a:rPr>
              <a:t>2024 Version</a:t>
            </a:r>
            <a:endParaRPr lang="zh-CN" altLang="en-US" sz="800" spc="600" dirty="0">
              <a:solidFill>
                <a:schemeClr val="bg1"/>
              </a:solidFill>
              <a:latin typeface="微软雅黑" panose="020B0503020204020204" pitchFamily="34" charset="-122"/>
              <a:ea typeface="微软雅黑" panose="020B0503020204020204" pitchFamily="34" charset="-122"/>
              <a:cs typeface="Lato Black" charset="0"/>
              <a:sym typeface="思源黑体 CN Light" panose="020B0300000000000000" pitchFamily="34" charset="-122"/>
            </a:endParaRPr>
          </a:p>
        </p:txBody>
      </p:sp>
      <p:sp>
        <p:nvSpPr>
          <p:cNvPr id="5" name="object 4"/>
          <p:cNvSpPr txBox="1">
            <a:spLocks noGrp="1"/>
          </p:cNvSpPr>
          <p:nvPr>
            <p:ph type="title"/>
          </p:nvPr>
        </p:nvSpPr>
        <p:spPr>
          <a:xfrm>
            <a:off x="5936105" y="5952383"/>
            <a:ext cx="5487122" cy="324020"/>
          </a:xfrm>
          <a:prstGeom prst="rect">
            <a:avLst/>
          </a:prstGeom>
        </p:spPr>
        <p:txBody>
          <a:bodyPr vert="horz" wrap="square" lIns="0" tIns="16086" rIns="0" bIns="0" rtlCol="0">
            <a:spAutoFit/>
          </a:bodyPr>
          <a:lstStyle/>
          <a:p>
            <a:pPr marL="12700" algn="r">
              <a:lnSpc>
                <a:spcPct val="100000"/>
              </a:lnSpc>
              <a:spcBef>
                <a:spcPts val="95"/>
              </a:spcBef>
            </a:pPr>
            <a:r>
              <a:rPr lang="en-US" sz="2000" spc="-10" dirty="0" smtClean="0">
                <a:solidFill>
                  <a:srgbClr val="2E5496"/>
                </a:solidFill>
                <a:latin typeface="微软雅黑" panose="020B0503020204020204" pitchFamily="34" charset="-122"/>
                <a:ea typeface="微软雅黑" panose="020B0503020204020204" pitchFamily="34" charset="-122"/>
                <a:cs typeface="Calibri" panose="020F0502020204030204" charset="0"/>
                <a:sym typeface="+mn-ea"/>
              </a:rPr>
              <a:t>P</a:t>
            </a:r>
            <a:r>
              <a:rPr lang="en-US" altLang="zh-CN" sz="2000" spc="-10" dirty="0" smtClean="0">
                <a:solidFill>
                  <a:srgbClr val="2E5496"/>
                </a:solidFill>
                <a:latin typeface="微软雅黑" panose="020B0503020204020204" pitchFamily="34" charset="-122"/>
                <a:ea typeface="微软雅黑" panose="020B0503020204020204" pitchFamily="34" charset="-122"/>
                <a:cs typeface="Calibri" panose="020F0502020204030204" charset="0"/>
                <a:sym typeface="+mn-ea"/>
              </a:rPr>
              <a:t>rofessional Semiconductors Manufacturer</a:t>
            </a:r>
            <a:endParaRPr sz="2000" b="1" spc="-5"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4351443" y="5091430"/>
            <a:ext cx="7167033" cy="521970"/>
          </a:xfrm>
          <a:prstGeom prst="rect">
            <a:avLst/>
          </a:prstGeom>
          <a:noFill/>
        </p:spPr>
        <p:txBody>
          <a:bodyPr wrap="square" rtlCol="0">
            <a:spAutoFit/>
          </a:bodyPr>
          <a:lstStyle/>
          <a:p>
            <a:pPr algn="dist"/>
            <a:r>
              <a:rPr lang="zh-CN" altLang="en-US" sz="2800" b="1" dirty="0">
                <a:solidFill>
                  <a:schemeClr val="bg1"/>
                </a:solidFill>
                <a:latin typeface="微软雅黑" panose="020B0503020204020204" pitchFamily="34" charset="-122"/>
                <a:ea typeface="微软雅黑" panose="020B0503020204020204" pitchFamily="34" charset="-122"/>
              </a:rPr>
              <a:t>Shenzhen Hottech Electronics Co., Ltd.</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pic>
        <p:nvPicPr>
          <p:cNvPr id="15" name="图片 14" descr="集团logo2"/>
          <p:cNvPicPr>
            <a:picLocks noChangeAspect="1"/>
          </p:cNvPicPr>
          <p:nvPr/>
        </p:nvPicPr>
        <p:blipFill>
          <a:blip r:embed="rId2" cstate="print"/>
          <a:stretch>
            <a:fillRect/>
          </a:stretch>
        </p:blipFill>
        <p:spPr>
          <a:xfrm>
            <a:off x="459105" y="502480"/>
            <a:ext cx="2248343" cy="504000"/>
          </a:xfrm>
          <a:prstGeom prst="rect">
            <a:avLst/>
          </a:prstGeom>
        </p:spPr>
      </p:pic>
      <p:pic>
        <p:nvPicPr>
          <p:cNvPr id="3" name="图片 2" descr="未标题-1"/>
          <p:cNvPicPr>
            <a:picLocks noChangeAspect="1"/>
          </p:cNvPicPr>
          <p:nvPr/>
        </p:nvPicPr>
        <p:blipFill>
          <a:blip r:embed="rId3" cstate="print"/>
          <a:stretch>
            <a:fillRect/>
          </a:stretch>
        </p:blipFill>
        <p:spPr>
          <a:xfrm>
            <a:off x="9366896" y="4652010"/>
            <a:ext cx="2056235" cy="36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任意多边形 29"/>
          <p:cNvSpPr/>
          <p:nvPr>
            <p:custDataLst>
              <p:tags r:id="rId1"/>
            </p:custDataLst>
          </p:nvPr>
        </p:nvSpPr>
        <p:spPr>
          <a:xfrm>
            <a:off x="-9525" y="4466590"/>
            <a:ext cx="12200890" cy="2391410"/>
          </a:xfrm>
          <a:custGeom>
            <a:avLst/>
            <a:gdLst>
              <a:gd name="connsiteX0" fmla="*/ 0 w 19214"/>
              <a:gd name="connsiteY0" fmla="*/ 2640 h 3806"/>
              <a:gd name="connsiteX1" fmla="*/ 19214 w 19214"/>
              <a:gd name="connsiteY1" fmla="*/ 0 h 3806"/>
              <a:gd name="connsiteX2" fmla="*/ 19214 w 19214"/>
              <a:gd name="connsiteY2" fmla="*/ 3806 h 3806"/>
              <a:gd name="connsiteX3" fmla="*/ 15 w 19214"/>
              <a:gd name="connsiteY3" fmla="*/ 3806 h 3806"/>
              <a:gd name="connsiteX4" fmla="*/ 0 w 19214"/>
              <a:gd name="connsiteY4" fmla="*/ 2640 h 3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4" h="3806">
                <a:moveTo>
                  <a:pt x="0" y="2640"/>
                </a:moveTo>
                <a:cubicBezTo>
                  <a:pt x="5356" y="611"/>
                  <a:pt x="11309" y="6332"/>
                  <a:pt x="19214" y="0"/>
                </a:cubicBezTo>
                <a:lnTo>
                  <a:pt x="19214" y="3806"/>
                </a:lnTo>
                <a:lnTo>
                  <a:pt x="15" y="3806"/>
                </a:lnTo>
                <a:lnTo>
                  <a:pt x="0" y="2640"/>
                </a:lnTo>
                <a:close/>
              </a:path>
            </a:pathLst>
          </a:custGeom>
          <a:gradFill>
            <a:gsLst>
              <a:gs pos="100000">
                <a:srgbClr val="DC281E">
                  <a:alpha val="70000"/>
                </a:srgbClr>
              </a:gs>
              <a:gs pos="60000">
                <a:srgbClr val="DC281E"/>
              </a:gs>
              <a:gs pos="72000">
                <a:srgbClr val="DA281E"/>
              </a:gs>
              <a:gs pos="0">
                <a:srgbClr val="FAADA2">
                  <a:alpha val="80000"/>
                </a:srgbClr>
              </a:gs>
            </a:gsLst>
            <a:lin ang="27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48771" name="TextBox 30"/>
          <p:cNvSpPr txBox="1">
            <a:spLocks noChangeArrowheads="1"/>
          </p:cNvSpPr>
          <p:nvPr>
            <p:custDataLst>
              <p:tags r:id="rId2"/>
            </p:custDataLst>
          </p:nvPr>
        </p:nvSpPr>
        <p:spPr bwMode="auto">
          <a:xfrm>
            <a:off x="8807719" y="3435139"/>
            <a:ext cx="2137833" cy="275590"/>
          </a:xfrm>
          <a:prstGeom prst="rect">
            <a:avLst/>
          </a:prstGeom>
          <a:noFill/>
          <a:ln w="9525">
            <a:noFill/>
            <a:miter lim="800000"/>
          </a:ln>
        </p:spPr>
        <p:txBody>
          <a:bodyPr wrap="square">
            <a:spAutoFit/>
          </a:bodyPr>
          <a:lstStyle/>
          <a:p>
            <a:pPr algn="ctr"/>
            <a:r>
              <a:rPr lang="zh-CN" altLang="en-US" b="1" dirty="0" smtClean="0">
                <a:latin typeface="微软雅黑" panose="020B0503020204020204" pitchFamily="34" charset="-122"/>
                <a:ea typeface="微软雅黑" panose="020B0503020204020204" pitchFamily="34" charset="-122"/>
              </a:rPr>
              <a:t>（ IATF 16949 ）</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1048770" name="TextBox 31"/>
          <p:cNvSpPr txBox="1">
            <a:spLocks noChangeArrowheads="1"/>
          </p:cNvSpPr>
          <p:nvPr>
            <p:custDataLst>
              <p:tags r:id="rId3"/>
            </p:custDataLst>
          </p:nvPr>
        </p:nvSpPr>
        <p:spPr bwMode="auto">
          <a:xfrm>
            <a:off x="982802" y="3658024"/>
            <a:ext cx="1227667" cy="275590"/>
          </a:xfrm>
          <a:prstGeom prst="rect">
            <a:avLst/>
          </a:prstGeom>
          <a:noFill/>
          <a:ln w="9525">
            <a:noFill/>
            <a:miter lim="800000"/>
          </a:ln>
        </p:spPr>
        <p:txBody>
          <a:bodyPr wrap="square">
            <a:spAutoFit/>
          </a:bodyPr>
          <a:lstStyle/>
          <a:p>
            <a:pPr algn="ct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b="1" dirty="0" err="1"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RoHS</a:t>
            </a:r>
            <a:r>
              <a:rPr lang="zh-CN" altLang="en-US"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097248" name="图片 3"/>
          <p:cNvPicPr>
            <a:picLocks noChangeAspect="1"/>
          </p:cNvPicPr>
          <p:nvPr>
            <p:custDataLst>
              <p:tags r:id="rId4"/>
            </p:custDataLst>
          </p:nvPr>
        </p:nvPicPr>
        <p:blipFill>
          <a:blip r:embed="rId5"/>
          <a:srcRect/>
          <a:stretch>
            <a:fillRect/>
          </a:stretch>
        </p:blipFill>
        <p:spPr>
          <a:xfrm>
            <a:off x="8256635" y="1347010"/>
            <a:ext cx="3240000" cy="2045547"/>
          </a:xfrm>
          <a:prstGeom prst="rect">
            <a:avLst/>
          </a:prstGeom>
          <a:ln>
            <a:solidFill>
              <a:srgbClr val="DC281E"/>
            </a:solidFill>
          </a:ln>
        </p:spPr>
      </p:pic>
      <p:pic>
        <p:nvPicPr>
          <p:cNvPr id="5" name="图片 4"/>
          <p:cNvPicPr>
            <a:picLocks noChangeAspect="1"/>
          </p:cNvPicPr>
          <p:nvPr>
            <p:custDataLst>
              <p:tags r:id="rId6"/>
            </p:custDataLst>
          </p:nvPr>
        </p:nvPicPr>
        <p:blipFill>
          <a:blip r:embed="rId7"/>
          <a:stretch>
            <a:fillRect/>
          </a:stretch>
        </p:blipFill>
        <p:spPr>
          <a:xfrm>
            <a:off x="3006540" y="1092835"/>
            <a:ext cx="1799590" cy="2511111"/>
          </a:xfrm>
          <a:prstGeom prst="rect">
            <a:avLst/>
          </a:prstGeom>
          <a:ln>
            <a:solidFill>
              <a:srgbClr val="DC281E"/>
            </a:solidFill>
          </a:ln>
          <a:effectLst/>
        </p:spPr>
      </p:pic>
      <p:pic>
        <p:nvPicPr>
          <p:cNvPr id="6" name="图片 5"/>
          <p:cNvPicPr>
            <a:picLocks noChangeAspect="1"/>
          </p:cNvPicPr>
          <p:nvPr>
            <p:custDataLst>
              <p:tags r:id="rId8"/>
            </p:custDataLst>
          </p:nvPr>
        </p:nvPicPr>
        <p:blipFill>
          <a:blip r:embed="rId9"/>
          <a:stretch>
            <a:fillRect/>
          </a:stretch>
        </p:blipFill>
        <p:spPr>
          <a:xfrm>
            <a:off x="696635" y="1091565"/>
            <a:ext cx="1800000" cy="2513492"/>
          </a:xfrm>
          <a:prstGeom prst="rect">
            <a:avLst/>
          </a:prstGeom>
          <a:ln>
            <a:solidFill>
              <a:srgbClr val="DC281E"/>
            </a:solidFill>
          </a:ln>
          <a:effectLst/>
        </p:spPr>
      </p:pic>
      <p:sp>
        <p:nvSpPr>
          <p:cNvPr id="7" name="TextBox 31"/>
          <p:cNvSpPr txBox="1">
            <a:spLocks noChangeArrowheads="1"/>
          </p:cNvSpPr>
          <p:nvPr>
            <p:custDataLst>
              <p:tags r:id="rId10"/>
            </p:custDataLst>
          </p:nvPr>
        </p:nvSpPr>
        <p:spPr bwMode="auto">
          <a:xfrm>
            <a:off x="3314092" y="3658024"/>
            <a:ext cx="1184487" cy="275590"/>
          </a:xfrm>
          <a:prstGeom prst="rect">
            <a:avLst/>
          </a:prstGeom>
          <a:noFill/>
          <a:ln w="9525">
            <a:noFill/>
            <a:miter lim="800000"/>
          </a:ln>
        </p:spPr>
        <p:txBody>
          <a:bodyPr wrap="square">
            <a:spAutoFit/>
          </a:bodyPr>
          <a:lstStyle/>
          <a:p>
            <a:pPr algn="ct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REACH</a:t>
            </a:r>
            <a:r>
              <a:rPr lang="zh-CN" altLang="en-US"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TextBox 31"/>
          <p:cNvSpPr txBox="1">
            <a:spLocks noChangeArrowheads="1"/>
          </p:cNvSpPr>
          <p:nvPr>
            <p:custDataLst>
              <p:tags r:id="rId11"/>
            </p:custDataLst>
          </p:nvPr>
        </p:nvSpPr>
        <p:spPr bwMode="auto">
          <a:xfrm>
            <a:off x="5196697" y="3658024"/>
            <a:ext cx="2073536" cy="276999"/>
          </a:xfrm>
          <a:prstGeom prst="rect">
            <a:avLst/>
          </a:prstGeom>
          <a:noFill/>
          <a:ln w="9525">
            <a:noFill/>
            <a:miter lim="800000"/>
          </a:ln>
        </p:spPr>
        <p:txBody>
          <a:bodyPr wrap="square">
            <a:spAutoFit/>
          </a:bodyPr>
          <a:lstStyle/>
          <a:p>
            <a:pPr algn="ctr"/>
            <a:r>
              <a:rPr lang="zh-CN" altLang="en-US" b="1" dirty="0" smtClean="0">
                <a:solidFill>
                  <a:schemeClr val="tx1"/>
                </a:solidFill>
                <a:latin typeface="微软雅黑" panose="020B0503020204020204" pitchFamily="34" charset="-122"/>
                <a:ea typeface="微软雅黑" panose="020B0503020204020204" pitchFamily="34" charset="-122"/>
              </a:rPr>
              <a:t>（</a:t>
            </a:r>
            <a:r>
              <a:rPr lang="en-US" b="1" dirty="0" smtClean="0">
                <a:latin typeface="微软雅黑" panose="020B0503020204020204" pitchFamily="34" charset="-122"/>
                <a:ea typeface="微软雅黑" panose="020B0503020204020204" pitchFamily="34" charset="-122"/>
              </a:rPr>
              <a:t> Halogen-free Report </a:t>
            </a:r>
            <a:r>
              <a:rPr lang="zh-CN" altLang="en-US" b="1" dirty="0" smtClean="0">
                <a:solidFill>
                  <a:schemeClr val="tx1"/>
                </a:solidFill>
                <a:latin typeface="微软雅黑" panose="020B0503020204020204" pitchFamily="34" charset="-122"/>
                <a:ea typeface="微软雅黑" panose="020B0503020204020204" pitchFamily="34" charset="-122"/>
              </a:rPr>
              <a:t>）</a:t>
            </a:r>
            <a:endParaRPr lang="zh-CN" altLang="en-US" b="1" dirty="0">
              <a:solidFill>
                <a:schemeClr val="tx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12"/>
            </p:custDataLst>
          </p:nvPr>
        </p:nvPicPr>
        <p:blipFill>
          <a:blip r:embed="rId13"/>
          <a:stretch>
            <a:fillRect/>
          </a:stretch>
        </p:blipFill>
        <p:spPr>
          <a:xfrm>
            <a:off x="5316035" y="1092623"/>
            <a:ext cx="1799590" cy="2554320"/>
          </a:xfrm>
          <a:prstGeom prst="rect">
            <a:avLst/>
          </a:prstGeom>
          <a:ln>
            <a:solidFill>
              <a:srgbClr val="DC281E"/>
            </a:solidFill>
          </a:ln>
          <a:effectLst/>
        </p:spPr>
      </p:pic>
      <p:pic>
        <p:nvPicPr>
          <p:cNvPr id="10" name="图片 9" descr="集团logo2"/>
          <p:cNvPicPr>
            <a:picLocks noChangeAspect="1"/>
          </p:cNvPicPr>
          <p:nvPr>
            <p:custDataLst>
              <p:tags r:id="rId14"/>
            </p:custDataLst>
          </p:nvPr>
        </p:nvPicPr>
        <p:blipFill>
          <a:blip r:embed="rId15"/>
          <a:stretch>
            <a:fillRect/>
          </a:stretch>
        </p:blipFill>
        <p:spPr>
          <a:xfrm>
            <a:off x="669925" y="356849"/>
            <a:ext cx="1606943" cy="360000"/>
          </a:xfrm>
          <a:prstGeom prst="rect">
            <a:avLst/>
          </a:prstGeom>
        </p:spPr>
      </p:pic>
      <p:pic>
        <p:nvPicPr>
          <p:cNvPr id="20" name="图片 19" descr="未标题-1"/>
          <p:cNvPicPr>
            <a:picLocks noChangeAspect="1"/>
          </p:cNvPicPr>
          <p:nvPr/>
        </p:nvPicPr>
        <p:blipFill>
          <a:blip r:embed="rId16" cstate="print"/>
          <a:stretch>
            <a:fillRect/>
          </a:stretch>
        </p:blipFill>
        <p:spPr>
          <a:xfrm>
            <a:off x="9600576" y="6198870"/>
            <a:ext cx="2056235" cy="360000"/>
          </a:xfrm>
          <a:prstGeom prst="rect">
            <a:avLst/>
          </a:prstGeom>
        </p:spPr>
      </p:pic>
      <p:grpSp>
        <p:nvGrpSpPr>
          <p:cNvPr id="4" name="组合 3"/>
          <p:cNvGrpSpPr>
            <a:grpSpLocks noChangeAspect="1"/>
          </p:cNvGrpSpPr>
          <p:nvPr/>
        </p:nvGrpSpPr>
        <p:grpSpPr>
          <a:xfrm>
            <a:off x="696635" y="4648835"/>
            <a:ext cx="10800000" cy="1387728"/>
            <a:chOff x="2314" y="8009"/>
            <a:chExt cx="13347" cy="1715"/>
          </a:xfrm>
        </p:grpSpPr>
        <p:pic>
          <p:nvPicPr>
            <p:cNvPr id="2097165" name="Picture 3" descr="E:\资质证书\专利扫描件\一种用于焊接过程中的防氧化装置15-10-14.jpg"/>
            <p:cNvPicPr>
              <a:picLocks noChangeAspect="1" noChangeArrowheads="1"/>
            </p:cNvPicPr>
            <p:nvPr/>
          </p:nvPicPr>
          <p:blipFill>
            <a:blip r:embed="rId17" cstate="screen"/>
            <a:srcRect/>
            <a:stretch>
              <a:fillRect/>
            </a:stretch>
          </p:blipFill>
          <p:spPr bwMode="auto">
            <a:xfrm>
              <a:off x="13085" y="8034"/>
              <a:ext cx="1192" cy="1685"/>
            </a:xfrm>
            <a:prstGeom prst="rect">
              <a:avLst/>
            </a:prstGeom>
            <a:noFill/>
            <a:ln w="9525">
              <a:solidFill>
                <a:srgbClr val="FF0000"/>
              </a:solidFill>
              <a:miter lim="800000"/>
              <a:headEnd/>
              <a:tailEnd/>
            </a:ln>
          </p:spPr>
        </p:pic>
        <p:pic>
          <p:nvPicPr>
            <p:cNvPr id="2097166" name="Picture 4" descr="E:\资质证书\专利扫描件\ESD抗静电厚膜电阻器15-12-16.jpg"/>
            <p:cNvPicPr>
              <a:picLocks noChangeAspect="1" noChangeArrowheads="1"/>
            </p:cNvPicPr>
            <p:nvPr/>
          </p:nvPicPr>
          <p:blipFill>
            <a:blip r:embed="rId18" cstate="screen"/>
            <a:srcRect/>
            <a:stretch>
              <a:fillRect/>
            </a:stretch>
          </p:blipFill>
          <p:spPr bwMode="auto">
            <a:xfrm>
              <a:off x="10369" y="8020"/>
              <a:ext cx="1192" cy="1685"/>
            </a:xfrm>
            <a:prstGeom prst="rect">
              <a:avLst/>
            </a:prstGeom>
            <a:noFill/>
            <a:ln w="9525">
              <a:solidFill>
                <a:srgbClr val="FF0000"/>
              </a:solidFill>
              <a:miter lim="800000"/>
              <a:headEnd/>
              <a:tailEnd/>
            </a:ln>
          </p:spPr>
        </p:pic>
        <p:pic>
          <p:nvPicPr>
            <p:cNvPr id="2097167" name="Picture 5" descr="E:\资质证书\专利扫描件\软灯条专用晶片电阻器15-12-16.jpg"/>
            <p:cNvPicPr>
              <a:picLocks noChangeAspect="1" noChangeArrowheads="1"/>
            </p:cNvPicPr>
            <p:nvPr/>
          </p:nvPicPr>
          <p:blipFill>
            <a:blip r:embed="rId19" cstate="screen"/>
            <a:srcRect/>
            <a:stretch>
              <a:fillRect/>
            </a:stretch>
          </p:blipFill>
          <p:spPr bwMode="auto">
            <a:xfrm>
              <a:off x="9031" y="8025"/>
              <a:ext cx="1192" cy="1685"/>
            </a:xfrm>
            <a:prstGeom prst="rect">
              <a:avLst/>
            </a:prstGeom>
            <a:noFill/>
            <a:ln w="9525">
              <a:solidFill>
                <a:srgbClr val="FF0000"/>
              </a:solidFill>
              <a:miter lim="800000"/>
              <a:headEnd/>
              <a:tailEnd/>
            </a:ln>
          </p:spPr>
        </p:pic>
        <p:pic>
          <p:nvPicPr>
            <p:cNvPr id="2097169" name="Picture 12" descr="E:\资质证书\专利扫描件\一种注塑封装压机14-03-26.jpg"/>
            <p:cNvPicPr>
              <a:picLocks noChangeAspect="1" noChangeArrowheads="1"/>
            </p:cNvPicPr>
            <p:nvPr/>
          </p:nvPicPr>
          <p:blipFill>
            <a:blip r:embed="rId20" cstate="screen"/>
            <a:srcRect/>
            <a:stretch>
              <a:fillRect/>
            </a:stretch>
          </p:blipFill>
          <p:spPr bwMode="auto">
            <a:xfrm>
              <a:off x="14439" y="8039"/>
              <a:ext cx="1222" cy="1675"/>
            </a:xfrm>
            <a:prstGeom prst="rect">
              <a:avLst/>
            </a:prstGeom>
            <a:noFill/>
            <a:ln w="9525">
              <a:solidFill>
                <a:srgbClr val="FF0000"/>
              </a:solidFill>
              <a:miter lim="800000"/>
              <a:headEnd/>
              <a:tailEnd/>
            </a:ln>
          </p:spPr>
        </p:pic>
        <p:pic>
          <p:nvPicPr>
            <p:cNvPr id="2097170" name="Picture 2" descr="E:\资质证书\专利扫描件\一种COMS电路元件15-12-23.jpg"/>
            <p:cNvPicPr>
              <a:picLocks noChangeAspect="1" noChangeArrowheads="1"/>
            </p:cNvPicPr>
            <p:nvPr/>
          </p:nvPicPr>
          <p:blipFill>
            <a:blip r:embed="rId21" cstate="screen"/>
            <a:srcRect/>
            <a:stretch>
              <a:fillRect/>
            </a:stretch>
          </p:blipFill>
          <p:spPr bwMode="auto">
            <a:xfrm>
              <a:off x="2314" y="8014"/>
              <a:ext cx="1192" cy="1683"/>
            </a:xfrm>
            <a:prstGeom prst="rect">
              <a:avLst/>
            </a:prstGeom>
            <a:noFill/>
            <a:ln w="9525">
              <a:solidFill>
                <a:srgbClr val="FF0000"/>
              </a:solidFill>
              <a:miter lim="800000"/>
              <a:headEnd/>
              <a:tailEnd/>
            </a:ln>
          </p:spPr>
        </p:pic>
        <p:pic>
          <p:nvPicPr>
            <p:cNvPr id="2097171" name="Picture 7" descr="E:\资质证书\专利扫描件\具有负压保护的芯片结构14-02-19.jpg"/>
            <p:cNvPicPr>
              <a:picLocks noChangeAspect="1" noChangeArrowheads="1"/>
            </p:cNvPicPr>
            <p:nvPr/>
          </p:nvPicPr>
          <p:blipFill>
            <a:blip r:embed="rId22" cstate="screen"/>
            <a:srcRect/>
            <a:stretch>
              <a:fillRect/>
            </a:stretch>
          </p:blipFill>
          <p:spPr bwMode="auto">
            <a:xfrm>
              <a:off x="5017" y="8013"/>
              <a:ext cx="1225" cy="1675"/>
            </a:xfrm>
            <a:prstGeom prst="rect">
              <a:avLst/>
            </a:prstGeom>
            <a:noFill/>
            <a:ln w="9525">
              <a:solidFill>
                <a:srgbClr val="FF0000"/>
              </a:solidFill>
              <a:miter lim="800000"/>
              <a:headEnd/>
              <a:tailEnd/>
            </a:ln>
          </p:spPr>
        </p:pic>
        <p:pic>
          <p:nvPicPr>
            <p:cNvPr id="2097172" name="Picture 8" descr="E:\资质证书\专利扫描件\新型IC模封结构14-03-15.jpg"/>
            <p:cNvPicPr>
              <a:picLocks noChangeAspect="1" noChangeArrowheads="1"/>
            </p:cNvPicPr>
            <p:nvPr/>
          </p:nvPicPr>
          <p:blipFill>
            <a:blip r:embed="rId23" cstate="screen"/>
            <a:srcRect/>
            <a:stretch>
              <a:fillRect/>
            </a:stretch>
          </p:blipFill>
          <p:spPr bwMode="auto">
            <a:xfrm>
              <a:off x="3649" y="8022"/>
              <a:ext cx="1225" cy="1675"/>
            </a:xfrm>
            <a:prstGeom prst="rect">
              <a:avLst/>
            </a:prstGeom>
            <a:noFill/>
            <a:ln w="9525">
              <a:solidFill>
                <a:srgbClr val="FF0000"/>
              </a:solidFill>
              <a:miter lim="800000"/>
              <a:headEnd/>
              <a:tailEnd/>
            </a:ln>
          </p:spPr>
        </p:pic>
        <p:pic>
          <p:nvPicPr>
            <p:cNvPr id="2097173" name="Picture 13" descr="E:\资质证书\专利扫描件\SOP封装元件胡管脚检测工具14-04-02.jpg"/>
            <p:cNvPicPr>
              <a:picLocks noChangeAspect="1" noChangeArrowheads="1"/>
            </p:cNvPicPr>
            <p:nvPr/>
          </p:nvPicPr>
          <p:blipFill>
            <a:blip r:embed="rId24" cstate="screen"/>
            <a:srcRect/>
            <a:stretch>
              <a:fillRect/>
            </a:stretch>
          </p:blipFill>
          <p:spPr bwMode="auto">
            <a:xfrm>
              <a:off x="7663" y="8013"/>
              <a:ext cx="1222" cy="1675"/>
            </a:xfrm>
            <a:prstGeom prst="rect">
              <a:avLst/>
            </a:prstGeom>
            <a:noFill/>
            <a:ln w="9525">
              <a:solidFill>
                <a:srgbClr val="FF0000"/>
              </a:solidFill>
              <a:miter lim="800000"/>
              <a:headEnd/>
              <a:tailEnd/>
            </a:ln>
          </p:spPr>
        </p:pic>
        <p:pic>
          <p:nvPicPr>
            <p:cNvPr id="2097174" name="Picture 16" descr="E:\资质证书\专利扫描件\一种剔除不良外形集成电路的装置15-09-09.jpg"/>
            <p:cNvPicPr>
              <a:picLocks noChangeAspect="1" noChangeArrowheads="1"/>
            </p:cNvPicPr>
            <p:nvPr/>
          </p:nvPicPr>
          <p:blipFill>
            <a:blip r:embed="rId25" cstate="screen"/>
            <a:srcRect/>
            <a:stretch>
              <a:fillRect/>
            </a:stretch>
          </p:blipFill>
          <p:spPr bwMode="auto">
            <a:xfrm>
              <a:off x="6385" y="8009"/>
              <a:ext cx="1135" cy="1700"/>
            </a:xfrm>
            <a:prstGeom prst="rect">
              <a:avLst/>
            </a:prstGeom>
            <a:noFill/>
            <a:ln w="9525">
              <a:solidFill>
                <a:srgbClr val="FF0000"/>
              </a:solidFill>
              <a:miter lim="800000"/>
              <a:headEnd/>
              <a:tailEnd/>
            </a:ln>
          </p:spPr>
        </p:pic>
        <p:pic>
          <p:nvPicPr>
            <p:cNvPr id="3" name="Picture 16" descr="E:\资质证书\专利扫描件\一种剔除不良外形集成电路的装置15-09-09.jpg"/>
            <p:cNvPicPr>
              <a:picLocks noChangeAspect="1" noChangeArrowheads="1"/>
            </p:cNvPicPr>
            <p:nvPr/>
          </p:nvPicPr>
          <p:blipFill>
            <a:blip r:embed="rId25" cstate="screen"/>
            <a:srcRect/>
            <a:stretch>
              <a:fillRect/>
            </a:stretch>
          </p:blipFill>
          <p:spPr bwMode="auto">
            <a:xfrm>
              <a:off x="11755" y="8024"/>
              <a:ext cx="1135" cy="1700"/>
            </a:xfrm>
            <a:prstGeom prst="rect">
              <a:avLst/>
            </a:prstGeom>
            <a:noFill/>
            <a:ln w="9525">
              <a:solidFill>
                <a:srgbClr val="FF0000"/>
              </a:solidFill>
              <a:miter lim="800000"/>
              <a:headEnd/>
              <a:tailEnd/>
            </a:ln>
          </p:spPr>
        </p:pic>
      </p:grpSp>
      <p:sp>
        <p:nvSpPr>
          <p:cNvPr id="11" name="TextBox 30"/>
          <p:cNvSpPr txBox="1">
            <a:spLocks noChangeArrowheads="1"/>
          </p:cNvSpPr>
          <p:nvPr>
            <p:custDataLst>
              <p:tags r:id="rId26"/>
            </p:custDataLst>
          </p:nvPr>
        </p:nvSpPr>
        <p:spPr bwMode="auto">
          <a:xfrm>
            <a:off x="5027719" y="4193964"/>
            <a:ext cx="2137833" cy="368300"/>
          </a:xfrm>
          <a:prstGeom prst="rect">
            <a:avLst/>
          </a:prstGeom>
          <a:noFill/>
          <a:ln w="9525">
            <a:noFill/>
            <a:miter lim="800000"/>
          </a:ln>
        </p:spPr>
        <p:txBody>
          <a:bodyPr wrap="square">
            <a:spAutoFit/>
          </a:bodyPr>
          <a:lstStyle/>
          <a:p>
            <a:pPr algn="ctr"/>
            <a:r>
              <a:rPr lang="en-US" altLang="zh-CN" sz="1800" b="1" dirty="0" smtClean="0">
                <a:solidFill>
                  <a:schemeClr val="tx1"/>
                </a:solidFill>
                <a:latin typeface="微软雅黑" panose="020B0503020204020204" pitchFamily="34" charset="-122"/>
                <a:ea typeface="微软雅黑" panose="020B0503020204020204" pitchFamily="34" charset="-122"/>
              </a:rPr>
              <a:t>Patents</a:t>
            </a:r>
            <a:endParaRPr lang="zh-CN" altLang="en-US" sz="1800" b="1" dirty="0">
              <a:solidFill>
                <a:schemeClr val="tx1"/>
              </a:solidFill>
              <a:latin typeface="微软雅黑" panose="020B0503020204020204" pitchFamily="34" charset="-122"/>
              <a:ea typeface="微软雅黑" panose="020B0503020204020204" pitchFamily="34" charset="-122"/>
            </a:endParaRPr>
          </a:p>
        </p:txBody>
      </p:sp>
      <p:sp>
        <p:nvSpPr>
          <p:cNvPr id="27" name="文本框 1"/>
          <p:cNvSpPr txBox="1"/>
          <p:nvPr>
            <p:custDataLst>
              <p:tags r:id="rId27"/>
            </p:custDataLst>
          </p:nvPr>
        </p:nvSpPr>
        <p:spPr>
          <a:xfrm>
            <a:off x="7979533" y="362352"/>
            <a:ext cx="3377335" cy="369332"/>
          </a:xfrm>
          <a:prstGeom prst="rect">
            <a:avLst/>
          </a:prstGeom>
          <a:noFill/>
          <a:effectLst/>
        </p:spPr>
        <p:txBody>
          <a:bodyPr wrap="none" lIns="0" tIns="0" rIns="0" bIns="0" rtlCol="0">
            <a:spAutoFit/>
          </a:bodyPr>
          <a:lstStyle/>
          <a:p>
            <a:pPr algn="r"/>
            <a:r>
              <a:rPr lang="en-US" sz="2400" b="1" dirty="0" smtClean="0">
                <a:solidFill>
                  <a:srgbClr val="DC281E"/>
                </a:solidFill>
                <a:latin typeface="微软雅黑" panose="020B0503020204020204" pitchFamily="34" charset="-122"/>
                <a:ea typeface="微软雅黑" panose="020B0503020204020204" pitchFamily="34" charset="-122"/>
              </a:rPr>
              <a:t>Certificates &amp; Patents</a:t>
            </a:r>
            <a:endParaRPr sz="2400" b="1" dirty="0">
              <a:solidFill>
                <a:srgbClr val="DC281E"/>
              </a:solidFill>
              <a:latin typeface="微软雅黑" panose="020B0503020204020204" pitchFamily="34" charset="-122"/>
              <a:ea typeface="微软雅黑" panose="020B0503020204020204" pitchFamily="34" charset="-122"/>
            </a:endParaRPr>
          </a:p>
        </p:txBody>
      </p:sp>
      <p:sp>
        <p:nvSpPr>
          <p:cNvPr id="28" name="椭圆 27"/>
          <p:cNvSpPr/>
          <p:nvPr>
            <p:custDataLst>
              <p:tags r:id="rId28"/>
            </p:custDataLst>
          </p:nvPr>
        </p:nvSpPr>
        <p:spPr>
          <a:xfrm>
            <a:off x="7718897" y="395889"/>
            <a:ext cx="288000" cy="288000"/>
          </a:xfrm>
          <a:prstGeom prst="ellipse">
            <a:avLst/>
          </a:prstGeom>
          <a:gradFill>
            <a:gsLst>
              <a:gs pos="100000">
                <a:srgbClr val="DC281E">
                  <a:alpha val="0"/>
                </a:srgbClr>
              </a:gs>
              <a:gs pos="60000">
                <a:srgbClr val="DC281E"/>
              </a:gs>
              <a:gs pos="72000">
                <a:srgbClr val="DA281E"/>
              </a:gs>
              <a:gs pos="0">
                <a:srgbClr val="FAADA2">
                  <a:alpha val="10000"/>
                </a:srgbClr>
              </a:gs>
            </a:gsLst>
            <a:path path="circle">
              <a:fillToRect l="100000" t="100000"/>
            </a:path>
            <a:tileRect r="-100000" b="-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27"/>
                                        </p:tgtEl>
                                        <p:attrNameLst>
                                          <p:attrName>style.visibility</p:attrName>
                                        </p:attrNameLst>
                                      </p:cBhvr>
                                      <p:to>
                                        <p:strVal val="visible"/>
                                      </p:to>
                                    </p:set>
                                    <p:anim calcmode="lin" valueType="num">
                                      <p:cBhvr>
                                        <p:cTn id="7" dur="250" fill="hold"/>
                                        <p:tgtEl>
                                          <p:spTgt spid="27"/>
                                        </p:tgtEl>
                                        <p:attrNameLst>
                                          <p:attrName>ppt_w</p:attrName>
                                        </p:attrNameLst>
                                      </p:cBhvr>
                                      <p:tavLst>
                                        <p:tav tm="0">
                                          <p:val>
                                            <p:fltVal val="0"/>
                                          </p:val>
                                        </p:tav>
                                        <p:tav tm="100000">
                                          <p:val>
                                            <p:strVal val="#ppt_w"/>
                                          </p:val>
                                        </p:tav>
                                      </p:tavLst>
                                    </p:anim>
                                    <p:anim calcmode="lin" valueType="num">
                                      <p:cBhvr>
                                        <p:cTn id="8" dur="250" fill="hold"/>
                                        <p:tgtEl>
                                          <p:spTgt spid="27"/>
                                        </p:tgtEl>
                                        <p:attrNameLst>
                                          <p:attrName>ppt_h</p:attrName>
                                        </p:attrNameLst>
                                      </p:cBhvr>
                                      <p:tavLst>
                                        <p:tav tm="0">
                                          <p:val>
                                            <p:fltVal val="0"/>
                                          </p:val>
                                        </p:tav>
                                        <p:tav tm="100000">
                                          <p:val>
                                            <p:strVal val="#ppt_h"/>
                                          </p:val>
                                        </p:tav>
                                      </p:tavLst>
                                    </p:anim>
                                    <p:animEffect transition="in" filter="fade">
                                      <p:cBhvr>
                                        <p:cTn id="9" dur="250"/>
                                        <p:tgtEl>
                                          <p:spTgt spid="27"/>
                                        </p:tgtEl>
                                      </p:cBhvr>
                                    </p:animEffect>
                                  </p:childTnLst>
                                </p:cTn>
                              </p:par>
                              <p:par>
                                <p:cTn id="10" presetID="6" presetClass="emph" presetSubtype="0" decel="100000" fill="hold" grpId="1" nodeType="withEffect">
                                  <p:stCondLst>
                                    <p:cond delay="600"/>
                                  </p:stCondLst>
                                  <p:childTnLst>
                                    <p:animScale>
                                      <p:cBhvr>
                                        <p:cTn id="11" dur="250" fill="hold"/>
                                        <p:tgtEl>
                                          <p:spTgt spid="27"/>
                                        </p:tgtEl>
                                      </p:cBhvr>
                                      <p:by x="120000" y="120000"/>
                                    </p:animScale>
                                  </p:childTnLst>
                                </p:cTn>
                              </p:par>
                              <p:par>
                                <p:cTn id="12" presetID="6" presetClass="emph" presetSubtype="0" decel="100000" fill="hold" grpId="2" nodeType="withEffect">
                                  <p:stCondLst>
                                    <p:cond delay="800"/>
                                  </p:stCondLst>
                                  <p:childTnLst>
                                    <p:animScale>
                                      <p:cBhvr>
                                        <p:cTn id="13" dur="250" fill="hold"/>
                                        <p:tgtEl>
                                          <p:spTgt spid="27"/>
                                        </p:tgtEl>
                                      </p:cBhvr>
                                      <p:by x="83000" y="83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7" grpId="1" bldLvl="0" animBg="1"/>
      <p:bldP spid="27" grpId="2"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任意多边形 29"/>
          <p:cNvSpPr/>
          <p:nvPr>
            <p:custDataLst>
              <p:tags r:id="rId1"/>
            </p:custDataLst>
          </p:nvPr>
        </p:nvSpPr>
        <p:spPr>
          <a:xfrm>
            <a:off x="-9525" y="4466590"/>
            <a:ext cx="12200890" cy="2391410"/>
          </a:xfrm>
          <a:custGeom>
            <a:avLst/>
            <a:gdLst>
              <a:gd name="connsiteX0" fmla="*/ 0 w 19214"/>
              <a:gd name="connsiteY0" fmla="*/ 2640 h 3806"/>
              <a:gd name="connsiteX1" fmla="*/ 19214 w 19214"/>
              <a:gd name="connsiteY1" fmla="*/ 0 h 3806"/>
              <a:gd name="connsiteX2" fmla="*/ 19214 w 19214"/>
              <a:gd name="connsiteY2" fmla="*/ 3806 h 3806"/>
              <a:gd name="connsiteX3" fmla="*/ 15 w 19214"/>
              <a:gd name="connsiteY3" fmla="*/ 3806 h 3806"/>
              <a:gd name="connsiteX4" fmla="*/ 0 w 19214"/>
              <a:gd name="connsiteY4" fmla="*/ 2640 h 3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4" h="3806">
                <a:moveTo>
                  <a:pt x="0" y="2640"/>
                </a:moveTo>
                <a:cubicBezTo>
                  <a:pt x="5356" y="611"/>
                  <a:pt x="11309" y="6332"/>
                  <a:pt x="19214" y="0"/>
                </a:cubicBezTo>
                <a:lnTo>
                  <a:pt x="19214" y="3806"/>
                </a:lnTo>
                <a:lnTo>
                  <a:pt x="15" y="3806"/>
                </a:lnTo>
                <a:lnTo>
                  <a:pt x="0" y="2640"/>
                </a:lnTo>
                <a:close/>
              </a:path>
            </a:pathLst>
          </a:custGeom>
          <a:gradFill>
            <a:gsLst>
              <a:gs pos="100000">
                <a:srgbClr val="DC281E">
                  <a:alpha val="70000"/>
                </a:srgbClr>
              </a:gs>
              <a:gs pos="60000">
                <a:srgbClr val="DC281E"/>
              </a:gs>
              <a:gs pos="72000">
                <a:srgbClr val="DA281E"/>
              </a:gs>
              <a:gs pos="0">
                <a:srgbClr val="FAADA2">
                  <a:alpha val="80000"/>
                </a:srgbClr>
              </a:gs>
            </a:gsLst>
            <a:lin ang="27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文本框 4"/>
          <p:cNvSpPr txBox="1"/>
          <p:nvPr/>
        </p:nvSpPr>
        <p:spPr>
          <a:xfrm>
            <a:off x="669925" y="1105687"/>
            <a:ext cx="4978400" cy="2437590"/>
          </a:xfrm>
          <a:prstGeom prst="rect">
            <a:avLst/>
          </a:prstGeom>
          <a:noFill/>
        </p:spPr>
        <p:txBody>
          <a:bodyPr wrap="square" lIns="0" tIns="0" rIns="0" bIns="0" rtlCol="0">
            <a:spAutoFit/>
          </a:bodyPr>
          <a:lstStyle/>
          <a:p>
            <a:pPr>
              <a:lnSpc>
                <a:spcPct val="120000"/>
              </a:lnSpc>
              <a:spcBef>
                <a:spcPts val="0"/>
              </a:spcBef>
              <a:spcAft>
                <a:spcPts val="0"/>
              </a:spcAft>
            </a:pPr>
            <a:r>
              <a:rPr b="1" dirty="0" smtClean="0">
                <a:latin typeface="微软雅黑" panose="020B0503020204020204" pitchFamily="34" charset="-122"/>
                <a:ea typeface="微软雅黑" panose="020B0503020204020204" pitchFamily="34" charset="-122"/>
                <a:cs typeface="微软雅黑" panose="020B0503020204020204" pitchFamily="34" charset="-122"/>
              </a:rPr>
              <a:t>Nanchong </a:t>
            </a:r>
            <a:r>
              <a:rPr lang="en-US"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Manufacturing Center  </a:t>
            </a:r>
            <a:r>
              <a:rPr dirty="0" smtClean="0">
                <a:latin typeface="微软雅黑" panose="020B0503020204020204" pitchFamily="34" charset="-122"/>
                <a:ea typeface="微软雅黑" panose="020B0503020204020204" pitchFamily="34" charset="-122"/>
                <a:cs typeface="微软雅黑" panose="020B0503020204020204" pitchFamily="34" charset="-122"/>
              </a:rPr>
              <a:t>in </a:t>
            </a:r>
            <a:r>
              <a:rPr dirty="0">
                <a:latin typeface="微软雅黑" panose="020B0503020204020204" pitchFamily="34" charset="-122"/>
                <a:ea typeface="微软雅黑" panose="020B0503020204020204" pitchFamily="34" charset="-122"/>
                <a:cs typeface="微软雅黑" panose="020B0503020204020204" pitchFamily="34" charset="-122"/>
              </a:rPr>
              <a:t>Sichuan </a:t>
            </a:r>
            <a:r>
              <a:rPr lang="en-US" dirty="0" smtClean="0">
                <a:latin typeface="微软雅黑" panose="020B0503020204020204" pitchFamily="34" charset="-122"/>
                <a:ea typeface="微软雅黑" panose="020B0503020204020204" pitchFamily="34" charset="-122"/>
                <a:cs typeface="微软雅黑" panose="020B0503020204020204" pitchFamily="34" charset="-122"/>
              </a:rPr>
              <a:t>                                    -- </a:t>
            </a:r>
            <a:r>
              <a:rPr dirty="0" smtClean="0">
                <a:latin typeface="微软雅黑" panose="020B0503020204020204" pitchFamily="34" charset="-122"/>
                <a:ea typeface="微软雅黑" panose="020B0503020204020204" pitchFamily="34" charset="-122"/>
                <a:cs typeface="微软雅黑" panose="020B0503020204020204" pitchFamily="34" charset="-122"/>
              </a:rPr>
              <a:t>base </a:t>
            </a:r>
            <a:r>
              <a:rPr dirty="0">
                <a:latin typeface="微软雅黑" panose="020B0503020204020204" pitchFamily="34" charset="-122"/>
                <a:ea typeface="微软雅黑" panose="020B0503020204020204" pitchFamily="34" charset="-122"/>
                <a:cs typeface="微软雅黑" panose="020B0503020204020204" pitchFamily="34" charset="-122"/>
              </a:rPr>
              <a:t>of ICs, power devices, chip resistors, and semiconductor </a:t>
            </a:r>
            <a:r>
              <a:rPr dirty="0" smtClean="0">
                <a:latin typeface="微软雅黑" panose="020B0503020204020204" pitchFamily="34" charset="-122"/>
                <a:ea typeface="微软雅黑" panose="020B0503020204020204" pitchFamily="34" charset="-122"/>
                <a:cs typeface="微软雅黑" panose="020B0503020204020204" pitchFamily="34" charset="-122"/>
              </a:rPr>
              <a:t>materials</a:t>
            </a:r>
            <a:endParaRPr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b="1" dirty="0" smtClean="0">
                <a:latin typeface="微软雅黑" panose="020B0503020204020204" pitchFamily="34" charset="-122"/>
                <a:ea typeface="微软雅黑" panose="020B0503020204020204" pitchFamily="34" charset="-122"/>
                <a:cs typeface="微软雅黑" panose="020B0503020204020204" pitchFamily="34" charset="-122"/>
              </a:rPr>
              <a:t>Huizhou </a:t>
            </a:r>
            <a:r>
              <a:rPr lang="en-US"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Manufacturing Center  </a:t>
            </a:r>
            <a:r>
              <a:rPr dirty="0" smtClean="0">
                <a:latin typeface="微软雅黑" panose="020B0503020204020204" pitchFamily="34" charset="-122"/>
                <a:ea typeface="微软雅黑" panose="020B0503020204020204" pitchFamily="34" charset="-122"/>
                <a:cs typeface="微软雅黑" panose="020B0503020204020204" pitchFamily="34" charset="-122"/>
              </a:rPr>
              <a:t>in Guangdong </a:t>
            </a:r>
            <a:r>
              <a:rPr dirty="0">
                <a:latin typeface="微软雅黑" panose="020B0503020204020204" pitchFamily="34" charset="-122"/>
                <a:ea typeface="微软雅黑" panose="020B0503020204020204" pitchFamily="34" charset="-122"/>
                <a:cs typeface="微软雅黑" panose="020B0503020204020204" pitchFamily="34" charset="-122"/>
              </a:rPr>
              <a:t>( 8000㎡) </a:t>
            </a:r>
            <a:r>
              <a:rPr lang="en-US" dirty="0" smtClean="0">
                <a:latin typeface="微软雅黑" panose="020B0503020204020204" pitchFamily="34" charset="-122"/>
                <a:ea typeface="微软雅黑" panose="020B0503020204020204" pitchFamily="34" charset="-122"/>
                <a:cs typeface="微软雅黑" panose="020B0503020204020204" pitchFamily="34" charset="-122"/>
              </a:rPr>
              <a:t>               -- </a:t>
            </a:r>
            <a:r>
              <a:rPr dirty="0" smtClean="0">
                <a:latin typeface="微软雅黑" panose="020B0503020204020204" pitchFamily="34" charset="-122"/>
                <a:ea typeface="微软雅黑" panose="020B0503020204020204" pitchFamily="34" charset="-122"/>
                <a:cs typeface="微软雅黑" panose="020B0503020204020204" pitchFamily="34" charset="-122"/>
              </a:rPr>
              <a:t>will </a:t>
            </a:r>
            <a:r>
              <a:rPr dirty="0">
                <a:latin typeface="微软雅黑" panose="020B0503020204020204" pitchFamily="34" charset="-122"/>
                <a:ea typeface="微软雅黑" panose="020B0503020204020204" pitchFamily="34" charset="-122"/>
                <a:cs typeface="微软雅黑" panose="020B0503020204020204" pitchFamily="34" charset="-122"/>
              </a:rPr>
              <a:t>be put into use in the end of 2024 with annual output of 7 billion pcs.</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20000"/>
              </a:lnSpc>
              <a:spcBef>
                <a:spcPts val="0"/>
              </a:spcBef>
              <a:spcAft>
                <a:spcPts val="0"/>
              </a:spcAft>
            </a:pPr>
            <a:r>
              <a:rPr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Dongguan </a:t>
            </a:r>
            <a:r>
              <a:rPr b="1" dirty="0">
                <a:latin typeface="微软雅黑" panose="020B0503020204020204" pitchFamily="34" charset="-122"/>
                <a:ea typeface="微软雅黑" panose="020B0503020204020204" pitchFamily="34" charset="-122"/>
                <a:cs typeface="微软雅黑" panose="020B0503020204020204" pitchFamily="34" charset="-122"/>
                <a:sym typeface="+mn-ea"/>
              </a:rPr>
              <a:t>Manufacturing Center </a:t>
            </a:r>
            <a:r>
              <a:rPr dirty="0">
                <a:latin typeface="微软雅黑" panose="020B0503020204020204" pitchFamily="34" charset="-122"/>
                <a:ea typeface="微软雅黑" panose="020B0503020204020204" pitchFamily="34" charset="-122"/>
                <a:cs typeface="微软雅黑" panose="020B0503020204020204" pitchFamily="34" charset="-122"/>
                <a:sym typeface="+mn-ea"/>
              </a:rPr>
              <a:t>in </a:t>
            </a:r>
            <a:r>
              <a:rPr dirty="0" smtClean="0">
                <a:latin typeface="微软雅黑" panose="020B0503020204020204" pitchFamily="34" charset="-122"/>
                <a:ea typeface="微软雅黑" panose="020B0503020204020204" pitchFamily="34" charset="-122"/>
                <a:cs typeface="微软雅黑" panose="020B0503020204020204" pitchFamily="34" charset="-122"/>
                <a:sym typeface="+mn-ea"/>
              </a:rPr>
              <a:t>Guangdong</a:t>
            </a:r>
            <a:r>
              <a:rPr 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 </a:t>
            </a:r>
            <a:r>
              <a:rPr dirty="0" smtClean="0">
                <a:latin typeface="微软雅黑" panose="020B0503020204020204" pitchFamily="34" charset="-122"/>
                <a:ea typeface="微软雅黑" panose="020B0503020204020204" pitchFamily="34" charset="-122"/>
                <a:cs typeface="微软雅黑" panose="020B0503020204020204" pitchFamily="34" charset="-122"/>
                <a:sym typeface="+mn-ea"/>
              </a:rPr>
              <a:t>( </a:t>
            </a:r>
            <a:r>
              <a:rPr dirty="0">
                <a:latin typeface="微软雅黑" panose="020B0503020204020204" pitchFamily="34" charset="-122"/>
                <a:ea typeface="微软雅黑" panose="020B0503020204020204" pitchFamily="34" charset="-122"/>
                <a:cs typeface="微软雅黑" panose="020B0503020204020204" pitchFamily="34" charset="-122"/>
                <a:sym typeface="+mn-ea"/>
              </a:rPr>
              <a:t>15000㎡) </a:t>
            </a:r>
            <a:endParaRPr lang="en-US" dirty="0" smtClean="0">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20000"/>
              </a:lnSpc>
              <a:spcBef>
                <a:spcPts val="0"/>
              </a:spcBef>
              <a:spcAft>
                <a:spcPts val="0"/>
              </a:spcAft>
            </a:pPr>
            <a:r>
              <a:rPr 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 </a:t>
            </a:r>
            <a:r>
              <a:rPr dirty="0" smtClean="0">
                <a:latin typeface="微软雅黑" panose="020B0503020204020204" pitchFamily="34" charset="-122"/>
                <a:ea typeface="微软雅黑" panose="020B0503020204020204" pitchFamily="34" charset="-122"/>
                <a:cs typeface="微软雅黑" panose="020B0503020204020204" pitchFamily="34" charset="-122"/>
                <a:sym typeface="+mn-ea"/>
              </a:rPr>
              <a:t>mainly </a:t>
            </a:r>
            <a:r>
              <a:rPr dirty="0">
                <a:latin typeface="微软雅黑" panose="020B0503020204020204" pitchFamily="34" charset="-122"/>
                <a:ea typeface="微软雅黑" panose="020B0503020204020204" pitchFamily="34" charset="-122"/>
                <a:cs typeface="微软雅黑" panose="020B0503020204020204" pitchFamily="34" charset="-122"/>
                <a:sym typeface="+mn-ea"/>
              </a:rPr>
              <a:t>engages in packaging, testing, and OEM  of integrated circuits and </a:t>
            </a:r>
            <a:r>
              <a:rPr lang="en-US" dirty="0">
                <a:latin typeface="微软雅黑" panose="020B0503020204020204" pitchFamily="34" charset="-122"/>
                <a:ea typeface="微软雅黑" panose="020B0503020204020204" pitchFamily="34" charset="-122"/>
                <a:cs typeface="微软雅黑" panose="020B0503020204020204" pitchFamily="34" charset="-122"/>
                <a:sym typeface="+mn-ea"/>
              </a:rPr>
              <a:t> semiconductor</a:t>
            </a:r>
            <a:r>
              <a:rPr dirty="0">
                <a:latin typeface="微软雅黑" panose="020B0503020204020204" pitchFamily="34" charset="-122"/>
                <a:ea typeface="微软雅黑" panose="020B0503020204020204" pitchFamily="34" charset="-122"/>
                <a:cs typeface="微软雅黑" panose="020B0503020204020204" pitchFamily="34" charset="-122"/>
                <a:sym typeface="+mn-ea"/>
              </a:rPr>
              <a:t> devices with annual output of 18 billion pcs till 2024. </a:t>
            </a:r>
            <a:r>
              <a:rPr lang="en-US" dirty="0">
                <a:latin typeface="微软雅黑" panose="020B0503020204020204" pitchFamily="34" charset="-122"/>
                <a:ea typeface="微软雅黑" panose="020B0503020204020204" pitchFamily="34" charset="-122"/>
                <a:cs typeface="微软雅黑" panose="020B0503020204020204" pitchFamily="34" charset="-122"/>
                <a:sym typeface="+mn-ea"/>
              </a:rPr>
              <a:t>The factory</a:t>
            </a:r>
            <a:r>
              <a:rPr dirty="0">
                <a:latin typeface="微软雅黑" panose="020B0503020204020204" pitchFamily="34" charset="-122"/>
                <a:ea typeface="微软雅黑" panose="020B0503020204020204" pitchFamily="34" charset="-122"/>
                <a:cs typeface="微软雅黑" panose="020B0503020204020204" pitchFamily="34" charset="-122"/>
                <a:sym typeface="+mn-ea"/>
              </a:rPr>
              <a:t> ha</a:t>
            </a:r>
            <a:r>
              <a:rPr lang="en-US" dirty="0">
                <a:latin typeface="微软雅黑" panose="020B0503020204020204" pitchFamily="34" charset="-122"/>
                <a:ea typeface="微软雅黑" panose="020B0503020204020204" pitchFamily="34" charset="-122"/>
                <a:cs typeface="微软雅黑" panose="020B0503020204020204" pitchFamily="34" charset="-122"/>
                <a:sym typeface="+mn-ea"/>
              </a:rPr>
              <a:t>s</a:t>
            </a:r>
            <a:r>
              <a:rPr dirty="0">
                <a:latin typeface="微软雅黑" panose="020B0503020204020204" pitchFamily="34" charset="-122"/>
                <a:ea typeface="微软雅黑" panose="020B0503020204020204" pitchFamily="34" charset="-122"/>
                <a:cs typeface="微软雅黑" panose="020B0503020204020204" pitchFamily="34" charset="-122"/>
                <a:sym typeface="+mn-ea"/>
              </a:rPr>
              <a:t> about </a:t>
            </a:r>
            <a:r>
              <a:rPr dirty="0" smtClean="0">
                <a:latin typeface="微软雅黑" panose="020B0503020204020204" pitchFamily="34" charset="-122"/>
                <a:ea typeface="微软雅黑" panose="020B0503020204020204" pitchFamily="34" charset="-122"/>
                <a:cs typeface="微软雅黑" panose="020B0503020204020204" pitchFamily="34" charset="-122"/>
                <a:sym typeface="+mn-ea"/>
              </a:rPr>
              <a:t>1000</a:t>
            </a:r>
            <a:r>
              <a:rPr 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 set of</a:t>
            </a:r>
            <a:r>
              <a:rPr dirty="0" smtClean="0">
                <a:latin typeface="微软雅黑" panose="020B0503020204020204" pitchFamily="34" charset="-122"/>
                <a:ea typeface="微软雅黑" panose="020B0503020204020204" pitchFamily="34" charset="-122"/>
                <a:cs typeface="微软雅黑" panose="020B0503020204020204" pitchFamily="34" charset="-122"/>
                <a:sym typeface="+mn-ea"/>
              </a:rPr>
              <a:t> </a:t>
            </a:r>
            <a:r>
              <a:rPr dirty="0">
                <a:latin typeface="微软雅黑" panose="020B0503020204020204" pitchFamily="34" charset="-122"/>
                <a:ea typeface="微软雅黑" panose="020B0503020204020204" pitchFamily="34" charset="-122"/>
                <a:cs typeface="微软雅黑" panose="020B0503020204020204" pitchFamily="34" charset="-122"/>
                <a:sym typeface="+mn-ea"/>
              </a:rPr>
              <a:t>production equipment</a:t>
            </a:r>
            <a:r>
              <a:rPr lang="en-US" dirty="0">
                <a:latin typeface="微软雅黑" panose="020B0503020204020204" pitchFamily="34" charset="-122"/>
                <a:ea typeface="微软雅黑" panose="020B0503020204020204" pitchFamily="34" charset="-122"/>
                <a:cs typeface="微软雅黑" panose="020B0503020204020204" pitchFamily="34" charset="-122"/>
                <a:sym typeface="+mn-ea"/>
              </a:rPr>
              <a:t>s</a:t>
            </a:r>
            <a:r>
              <a:rPr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dirty="0">
                <a:latin typeface="微软雅黑" panose="020B0503020204020204" pitchFamily="34" charset="-122"/>
                <a:ea typeface="微软雅黑" panose="020B0503020204020204" pitchFamily="34" charset="-122"/>
                <a:cs typeface="微软雅黑" panose="020B0503020204020204" pitchFamily="34" charset="-122"/>
                <a:sym typeface="+mn-ea"/>
              </a:rPr>
              <a:t>with</a:t>
            </a:r>
            <a:r>
              <a:rPr dirty="0">
                <a:latin typeface="微软雅黑" panose="020B0503020204020204" pitchFamily="34" charset="-122"/>
                <a:ea typeface="微软雅黑" panose="020B0503020204020204" pitchFamily="34" charset="-122"/>
                <a:cs typeface="微软雅黑" panose="020B0503020204020204" pitchFamily="34" charset="-122"/>
                <a:sym typeface="+mn-ea"/>
              </a:rPr>
              <a:t> advanced laboratories.</a:t>
            </a:r>
            <a:endParaRPr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1" name="文本框 30"/>
          <p:cNvSpPr txBox="1"/>
          <p:nvPr>
            <p:custDataLst>
              <p:tags r:id="rId2"/>
            </p:custDataLst>
          </p:nvPr>
        </p:nvSpPr>
        <p:spPr>
          <a:xfrm>
            <a:off x="7074308" y="5563387"/>
            <a:ext cx="3079240" cy="215444"/>
          </a:xfrm>
          <a:prstGeom prst="rect">
            <a:avLst/>
          </a:prstGeom>
          <a:noFill/>
          <a:effectLst/>
        </p:spPr>
        <p:txBody>
          <a:bodyPr wrap="none" lIns="0" tIns="0" rIns="0" bIns="0" rtlCol="0">
            <a:spAutoFit/>
          </a:bodyPr>
          <a:lstStyle/>
          <a:p>
            <a:pPr algn="ctr"/>
            <a:r>
              <a:rPr lang="en-US" altLang="zh-CN" sz="1400" b="1" dirty="0" smtClean="0">
                <a:solidFill>
                  <a:schemeClr val="tx1">
                    <a:lumMod val="95000"/>
                    <a:lumOff val="5000"/>
                  </a:schemeClr>
                </a:solidFill>
                <a:latin typeface="微软雅黑" panose="020B0503020204020204" pitchFamily="34" charset="-122"/>
                <a:ea typeface="微软雅黑" panose="020B0503020204020204" pitchFamily="34" charset="-122"/>
              </a:rPr>
              <a:t>Manufacturing</a:t>
            </a:r>
            <a:r>
              <a:rPr lang="zh-CN" altLang="en-US" sz="1400" b="1" dirty="0" smtClean="0">
                <a:solidFill>
                  <a:schemeClr val="tx1">
                    <a:lumMod val="95000"/>
                    <a:lumOff val="5000"/>
                  </a:schemeClr>
                </a:solidFill>
                <a:latin typeface="微软雅黑" panose="020B0503020204020204" pitchFamily="34" charset="-122"/>
                <a:ea typeface="微软雅黑" panose="020B0503020204020204" pitchFamily="34" charset="-122"/>
              </a:rPr>
              <a:t> Center </a:t>
            </a:r>
            <a:r>
              <a:rPr lang="en-US" altLang="zh-CN" sz="1400" b="1" dirty="0" smtClean="0">
                <a:solidFill>
                  <a:schemeClr val="tx1">
                    <a:lumMod val="95000"/>
                    <a:lumOff val="5000"/>
                  </a:schemeClr>
                </a:solidFill>
                <a:latin typeface="微软雅黑" panose="020B0503020204020204" pitchFamily="34" charset="-122"/>
                <a:ea typeface="微软雅黑" panose="020B0503020204020204" pitchFamily="34" charset="-122"/>
                <a:sym typeface="+mn-ea"/>
              </a:rPr>
              <a:t>-</a:t>
            </a:r>
            <a:r>
              <a:rPr lang="en-US" altLang="zh-CN" sz="1400" b="1" dirty="0">
                <a:solidFill>
                  <a:schemeClr val="tx1">
                    <a:lumMod val="95000"/>
                    <a:lumOff val="5000"/>
                  </a:schemeClr>
                </a:solidFill>
                <a:latin typeface="微软雅黑" panose="020B0503020204020204" pitchFamily="34" charset="-122"/>
                <a:ea typeface="微软雅黑" panose="020B0503020204020204" pitchFamily="34" charset="-122"/>
                <a:sym typeface="+mn-ea"/>
              </a:rPr>
              <a:t>Dongguan</a:t>
            </a:r>
            <a:endParaRPr lang="en-US" altLang="zh-CN" sz="1400" b="1" dirty="0">
              <a:solidFill>
                <a:schemeClr val="tx1">
                  <a:lumMod val="95000"/>
                  <a:lumOff val="5000"/>
                </a:schemeClr>
              </a:solidFill>
              <a:latin typeface="微软雅黑" panose="020B0503020204020204" pitchFamily="34" charset="-122"/>
              <a:ea typeface="微软雅黑" panose="020B0503020204020204" pitchFamily="34" charset="-122"/>
              <a:sym typeface="+mn-ea"/>
            </a:endParaRPr>
          </a:p>
        </p:txBody>
      </p:sp>
      <p:sp>
        <p:nvSpPr>
          <p:cNvPr id="37" name="文本框 36"/>
          <p:cNvSpPr txBox="1"/>
          <p:nvPr>
            <p:custDataLst>
              <p:tags r:id="rId3"/>
            </p:custDataLst>
          </p:nvPr>
        </p:nvSpPr>
        <p:spPr>
          <a:xfrm>
            <a:off x="3939023" y="5564022"/>
            <a:ext cx="2886881" cy="215444"/>
          </a:xfrm>
          <a:prstGeom prst="rect">
            <a:avLst/>
          </a:prstGeom>
          <a:noFill/>
          <a:effectLst/>
        </p:spPr>
        <p:txBody>
          <a:bodyPr wrap="none" lIns="0" tIns="0" rIns="0" bIns="0" rtlCol="0">
            <a:spAutoFit/>
          </a:bodyPr>
          <a:lstStyle/>
          <a:p>
            <a:pPr algn="ctr"/>
            <a:r>
              <a:rPr lang="en-US" altLang="zh-CN" sz="1400" b="1" dirty="0" smtClean="0">
                <a:solidFill>
                  <a:schemeClr val="tx1">
                    <a:lumMod val="95000"/>
                    <a:lumOff val="5000"/>
                  </a:schemeClr>
                </a:solidFill>
                <a:latin typeface="微软雅黑" panose="020B0503020204020204" pitchFamily="34" charset="-122"/>
                <a:ea typeface="微软雅黑" panose="020B0503020204020204" pitchFamily="34" charset="-122"/>
              </a:rPr>
              <a:t>Manufacturing</a:t>
            </a:r>
            <a:r>
              <a:rPr lang="zh-CN" altLang="en-US" sz="1400" b="1" dirty="0" smtClean="0">
                <a:solidFill>
                  <a:schemeClr val="tx1">
                    <a:lumMod val="95000"/>
                    <a:lumOff val="5000"/>
                  </a:schemeClr>
                </a:solidFill>
                <a:latin typeface="微软雅黑" panose="020B0503020204020204" pitchFamily="34" charset="-122"/>
                <a:ea typeface="微软雅黑" panose="020B0503020204020204" pitchFamily="34" charset="-122"/>
              </a:rPr>
              <a:t> Center </a:t>
            </a:r>
            <a:r>
              <a:rPr lang="en-US" altLang="zh-CN" sz="1400" b="1" dirty="0" smtClean="0">
                <a:solidFill>
                  <a:schemeClr val="tx1">
                    <a:lumMod val="95000"/>
                    <a:lumOff val="5000"/>
                  </a:schemeClr>
                </a:solidFill>
                <a:latin typeface="微软雅黑" panose="020B0503020204020204" pitchFamily="34" charset="-122"/>
                <a:ea typeface="微软雅黑" panose="020B0503020204020204" pitchFamily="34" charset="-122"/>
                <a:sym typeface="+mn-ea"/>
              </a:rPr>
              <a:t>-</a:t>
            </a:r>
            <a:r>
              <a:rPr lang="en-US" altLang="zh-CN" sz="1400" b="1" dirty="0">
                <a:solidFill>
                  <a:schemeClr val="tx1">
                    <a:lumMod val="95000"/>
                    <a:lumOff val="5000"/>
                  </a:schemeClr>
                </a:solidFill>
                <a:latin typeface="微软雅黑" panose="020B0503020204020204" pitchFamily="34" charset="-122"/>
                <a:ea typeface="微软雅黑" panose="020B0503020204020204" pitchFamily="34" charset="-122"/>
                <a:sym typeface="+mn-ea"/>
              </a:rPr>
              <a:t>Huizhou</a:t>
            </a:r>
            <a:endParaRPr lang="en-US" altLang="zh-CN" sz="1400" b="1" dirty="0">
              <a:solidFill>
                <a:schemeClr val="tx1">
                  <a:lumMod val="95000"/>
                  <a:lumOff val="5000"/>
                </a:schemeClr>
              </a:solidFill>
              <a:latin typeface="微软雅黑" panose="020B0503020204020204" pitchFamily="34" charset="-122"/>
              <a:ea typeface="微软雅黑" panose="020B0503020204020204" pitchFamily="34" charset="-122"/>
              <a:sym typeface="+mn-ea"/>
            </a:endParaRPr>
          </a:p>
        </p:txBody>
      </p:sp>
      <p:pic>
        <p:nvPicPr>
          <p:cNvPr id="2097183" name="图片 9"/>
          <p:cNvPicPr>
            <a:picLocks noChangeAspect="1"/>
          </p:cNvPicPr>
          <p:nvPr>
            <p:custDataLst>
              <p:tags r:id="rId4"/>
            </p:custDataLst>
          </p:nvPr>
        </p:nvPicPr>
        <p:blipFill>
          <a:blip r:embed="rId5" cstate="print"/>
          <a:stretch>
            <a:fillRect/>
          </a:stretch>
        </p:blipFill>
        <p:spPr>
          <a:xfrm>
            <a:off x="5948680" y="1444625"/>
            <a:ext cx="2588260" cy="1479550"/>
          </a:xfrm>
          <a:prstGeom prst="roundRect">
            <a:avLst/>
          </a:prstGeom>
          <a:ln w="50800">
            <a:solidFill>
              <a:schemeClr val="bg1">
                <a:lumMod val="75000"/>
              </a:schemeClr>
            </a:solidFill>
          </a:ln>
        </p:spPr>
      </p:pic>
      <p:pic>
        <p:nvPicPr>
          <p:cNvPr id="2097185" name="图片 13"/>
          <p:cNvPicPr>
            <a:picLocks noChangeAspect="1"/>
          </p:cNvPicPr>
          <p:nvPr>
            <p:custDataLst>
              <p:tags r:id="rId6"/>
            </p:custDataLst>
          </p:nvPr>
        </p:nvPicPr>
        <p:blipFill>
          <a:blip r:embed="rId7">
            <a:lum bright="6000"/>
          </a:blip>
          <a:stretch>
            <a:fillRect/>
          </a:stretch>
        </p:blipFill>
        <p:spPr>
          <a:xfrm>
            <a:off x="8907780" y="1444625"/>
            <a:ext cx="2588260" cy="1435100"/>
          </a:xfrm>
          <a:prstGeom prst="roundRect">
            <a:avLst/>
          </a:prstGeom>
          <a:ln w="50800">
            <a:solidFill>
              <a:schemeClr val="bg1">
                <a:lumMod val="75000"/>
              </a:schemeClr>
            </a:solidFill>
          </a:ln>
        </p:spPr>
      </p:pic>
      <p:sp>
        <p:nvSpPr>
          <p:cNvPr id="3" name="文本框 2"/>
          <p:cNvSpPr txBox="1"/>
          <p:nvPr>
            <p:custDataLst>
              <p:tags r:id="rId8"/>
            </p:custDataLst>
          </p:nvPr>
        </p:nvSpPr>
        <p:spPr>
          <a:xfrm>
            <a:off x="7270115" y="3183255"/>
            <a:ext cx="2974975" cy="245745"/>
          </a:xfrm>
          <a:prstGeom prst="rect">
            <a:avLst/>
          </a:prstGeom>
          <a:noFill/>
          <a:effectLst/>
        </p:spPr>
        <p:txBody>
          <a:bodyPr wrap="square" lIns="0" tIns="0" rIns="0" bIns="0" rtlCol="0">
            <a:spAutoFit/>
          </a:bodyPr>
          <a:lstStyle/>
          <a:p>
            <a:pPr algn="ctr"/>
            <a:r>
              <a:rPr lang="en-US" altLang="zh-CN" sz="1600" b="1" dirty="0" smtClean="0">
                <a:solidFill>
                  <a:schemeClr val="tx1">
                    <a:lumMod val="95000"/>
                    <a:lumOff val="5000"/>
                  </a:schemeClr>
                </a:solidFill>
                <a:latin typeface="微软雅黑" panose="020B0503020204020204" pitchFamily="34" charset="-122"/>
                <a:ea typeface="微软雅黑" panose="020B0503020204020204" pitchFamily="34" charset="-122"/>
              </a:rPr>
              <a:t>Workshop</a:t>
            </a:r>
            <a:endParaRPr lang="zh-CN" altLang="en-US" sz="16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 name="文本框 1"/>
          <p:cNvSpPr txBox="1"/>
          <p:nvPr>
            <p:custDataLst>
              <p:tags r:id="rId9"/>
            </p:custDataLst>
          </p:nvPr>
        </p:nvSpPr>
        <p:spPr>
          <a:xfrm>
            <a:off x="8212545" y="377342"/>
            <a:ext cx="3394775" cy="276999"/>
          </a:xfrm>
          <a:prstGeom prst="rect">
            <a:avLst/>
          </a:prstGeom>
          <a:noFill/>
          <a:effectLst/>
        </p:spPr>
        <p:txBody>
          <a:bodyPr wrap="none" lIns="0" tIns="0" rIns="0" bIns="0" rtlCol="0">
            <a:spAutoFit/>
          </a:bodyPr>
          <a:lstStyle/>
          <a:p>
            <a:pPr algn="ctr"/>
            <a:r>
              <a:rPr lang="en-US" altLang="zh-CN" sz="1800" b="1" spc="300" dirty="0" smtClean="0">
                <a:latin typeface="微软雅黑" panose="020B0503020204020204" pitchFamily="34" charset="-122"/>
                <a:ea typeface="微软雅黑" panose="020B0503020204020204" pitchFamily="34" charset="-122"/>
                <a:cs typeface="Aharoni" panose="02010803020104030203" pitchFamily="2" charset="-79"/>
              </a:rPr>
              <a:t>Original Manufacturer</a:t>
            </a:r>
            <a:endParaRPr lang="zh-CN" altLang="en-US" sz="1800" b="1" spc="300" dirty="0">
              <a:latin typeface="微软雅黑" panose="020B0503020204020204" pitchFamily="34" charset="-122"/>
              <a:ea typeface="微软雅黑" panose="020B0503020204020204" pitchFamily="34" charset="-122"/>
              <a:cs typeface="Aharoni" panose="02010803020104030203" pitchFamily="2" charset="-79"/>
            </a:endParaRPr>
          </a:p>
        </p:txBody>
      </p:sp>
      <p:sp>
        <p:nvSpPr>
          <p:cNvPr id="4" name="椭圆 3"/>
          <p:cNvSpPr/>
          <p:nvPr>
            <p:custDataLst>
              <p:tags r:id="rId10"/>
            </p:custDataLst>
          </p:nvPr>
        </p:nvSpPr>
        <p:spPr>
          <a:xfrm>
            <a:off x="7816940" y="376974"/>
            <a:ext cx="288000" cy="288000"/>
          </a:xfrm>
          <a:prstGeom prst="ellipse">
            <a:avLst/>
          </a:prstGeom>
          <a:gradFill>
            <a:gsLst>
              <a:gs pos="100000">
                <a:srgbClr val="DC281E">
                  <a:alpha val="0"/>
                </a:srgbClr>
              </a:gs>
              <a:gs pos="60000">
                <a:srgbClr val="DC281E"/>
              </a:gs>
              <a:gs pos="72000">
                <a:srgbClr val="DA281E"/>
              </a:gs>
              <a:gs pos="0">
                <a:srgbClr val="FAADA2">
                  <a:alpha val="10000"/>
                </a:srgbClr>
              </a:gs>
            </a:gsLst>
            <a:path path="circle">
              <a:fillToRect l="100000" t="100000"/>
            </a:path>
            <a:tileRect r="-100000" b="-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6" name="图片 5" descr="集团logo2"/>
          <p:cNvPicPr>
            <a:picLocks noChangeAspect="1"/>
          </p:cNvPicPr>
          <p:nvPr>
            <p:custDataLst>
              <p:tags r:id="rId11"/>
            </p:custDataLst>
          </p:nvPr>
        </p:nvPicPr>
        <p:blipFill>
          <a:blip r:embed="rId12" cstate="print"/>
          <a:stretch>
            <a:fillRect/>
          </a:stretch>
        </p:blipFill>
        <p:spPr>
          <a:xfrm>
            <a:off x="669925" y="356849"/>
            <a:ext cx="1606943" cy="360000"/>
          </a:xfrm>
          <a:prstGeom prst="rect">
            <a:avLst/>
          </a:prstGeom>
        </p:spPr>
      </p:pic>
      <p:pic>
        <p:nvPicPr>
          <p:cNvPr id="7" name="图片 6" descr="未标题-1"/>
          <p:cNvPicPr>
            <a:picLocks noChangeAspect="1"/>
          </p:cNvPicPr>
          <p:nvPr/>
        </p:nvPicPr>
        <p:blipFill>
          <a:blip r:embed="rId13" cstate="print"/>
          <a:stretch>
            <a:fillRect/>
          </a:stretch>
        </p:blipFill>
        <p:spPr>
          <a:xfrm>
            <a:off x="9600576" y="6198870"/>
            <a:ext cx="2056235" cy="360000"/>
          </a:xfrm>
          <a:prstGeom prst="rect">
            <a:avLst/>
          </a:prstGeom>
        </p:spPr>
      </p:pic>
      <p:pic>
        <p:nvPicPr>
          <p:cNvPr id="60" name="图片 59" descr="C:/Users/HKT/Desktop/db96c0461561bb44548b8087490f4e2c 拷贝.jpgdb96c0461561bb44548b8087490f4e2c 拷贝"/>
          <p:cNvPicPr>
            <a:picLocks noChangeAspect="1"/>
          </p:cNvPicPr>
          <p:nvPr>
            <p:custDataLst>
              <p:tags r:id="rId14"/>
            </p:custDataLst>
          </p:nvPr>
        </p:nvPicPr>
        <p:blipFill>
          <a:blip r:embed="rId15" cstate="print"/>
          <a:srcRect t="491" b="491"/>
          <a:stretch>
            <a:fillRect/>
          </a:stretch>
        </p:blipFill>
        <p:spPr>
          <a:xfrm>
            <a:off x="944045" y="3967480"/>
            <a:ext cx="2586990" cy="1440180"/>
          </a:xfrm>
          <a:prstGeom prst="roundRect">
            <a:avLst/>
          </a:prstGeom>
          <a:ln w="50800">
            <a:solidFill>
              <a:schemeClr val="bg1">
                <a:lumMod val="75000"/>
              </a:schemeClr>
            </a:solidFill>
          </a:ln>
        </p:spPr>
      </p:pic>
      <p:pic>
        <p:nvPicPr>
          <p:cNvPr id="32" name="图片 31" descr="C:/Users/HKT/Desktop/logo.jpglogo"/>
          <p:cNvPicPr>
            <a:picLocks noChangeAspect="1"/>
          </p:cNvPicPr>
          <p:nvPr>
            <p:custDataLst>
              <p:tags r:id="rId16"/>
            </p:custDataLst>
          </p:nvPr>
        </p:nvPicPr>
        <p:blipFill>
          <a:blip r:embed="rId17" cstate="print"/>
          <a:srcRect t="5412" b="5412"/>
          <a:stretch>
            <a:fillRect/>
          </a:stretch>
        </p:blipFill>
        <p:spPr>
          <a:xfrm>
            <a:off x="4053005" y="3967480"/>
            <a:ext cx="2586990" cy="1440180"/>
          </a:xfrm>
          <a:prstGeom prst="roundRect">
            <a:avLst/>
          </a:prstGeom>
          <a:ln w="50800">
            <a:solidFill>
              <a:schemeClr val="bg1">
                <a:lumMod val="75000"/>
              </a:schemeClr>
            </a:solidFill>
          </a:ln>
        </p:spPr>
      </p:pic>
      <p:sp>
        <p:nvSpPr>
          <p:cNvPr id="9" name="文本框 8"/>
          <p:cNvSpPr txBox="1"/>
          <p:nvPr>
            <p:custDataLst>
              <p:tags r:id="rId18"/>
            </p:custDataLst>
          </p:nvPr>
        </p:nvSpPr>
        <p:spPr>
          <a:xfrm>
            <a:off x="561775" y="5564505"/>
            <a:ext cx="3071495" cy="215444"/>
          </a:xfrm>
          <a:prstGeom prst="rect">
            <a:avLst/>
          </a:prstGeom>
          <a:noFill/>
          <a:effectLst/>
        </p:spPr>
        <p:txBody>
          <a:bodyPr wrap="square" lIns="0" tIns="0" rIns="0" bIns="0" rtlCol="0">
            <a:spAutoFit/>
          </a:bodyPr>
          <a:lstStyle/>
          <a:p>
            <a:pPr algn="ctr"/>
            <a:r>
              <a:rPr lang="en-US" altLang="zh-CN" sz="1400" b="1" dirty="0" smtClean="0">
                <a:solidFill>
                  <a:schemeClr val="tx1">
                    <a:lumMod val="95000"/>
                    <a:lumOff val="5000"/>
                  </a:schemeClr>
                </a:solidFill>
                <a:latin typeface="微软雅黑" panose="020B0503020204020204" pitchFamily="34" charset="-122"/>
                <a:ea typeface="微软雅黑" panose="020B0503020204020204" pitchFamily="34" charset="-122"/>
              </a:rPr>
              <a:t>Manufacturing</a:t>
            </a:r>
            <a:r>
              <a:rPr lang="zh-CN" altLang="en-US" sz="1400" b="1" dirty="0" smtClean="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1400" b="1" dirty="0">
                <a:solidFill>
                  <a:schemeClr val="tx1">
                    <a:lumMod val="95000"/>
                    <a:lumOff val="5000"/>
                  </a:schemeClr>
                </a:solidFill>
                <a:latin typeface="微软雅黑" panose="020B0503020204020204" pitchFamily="34" charset="-122"/>
                <a:ea typeface="微软雅黑" panose="020B0503020204020204" pitchFamily="34" charset="-122"/>
              </a:rPr>
              <a:t>Center</a:t>
            </a:r>
            <a:r>
              <a:rPr lang="en-US" altLang="zh-CN" sz="1400" b="1" dirty="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400" b="1" dirty="0">
                <a:solidFill>
                  <a:schemeClr val="tx1">
                    <a:lumMod val="95000"/>
                    <a:lumOff val="5000"/>
                  </a:schemeClr>
                </a:solidFill>
                <a:latin typeface="微软雅黑" panose="020B0503020204020204" pitchFamily="34" charset="-122"/>
                <a:ea typeface="微软雅黑" panose="020B0503020204020204" pitchFamily="34" charset="-122"/>
                <a:sym typeface="+mn-ea"/>
              </a:rPr>
              <a:t>Sichuan</a:t>
            </a:r>
            <a:endParaRPr lang="zh-CN" altLang="en-US" sz="14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pic>
        <p:nvPicPr>
          <p:cNvPr id="11" name="图片 10" descr="C:\Users\Administrator\Desktop\新建文件夹\1.厂房外景.jpg1.厂房外景"/>
          <p:cNvPicPr>
            <a:picLocks noChangeAspect="1"/>
          </p:cNvPicPr>
          <p:nvPr>
            <p:custDataLst>
              <p:tags r:id="rId19"/>
            </p:custDataLst>
          </p:nvPr>
        </p:nvPicPr>
        <p:blipFill>
          <a:blip r:embed="rId20" cstate="print"/>
          <a:srcRect t="8186" b="8186"/>
          <a:stretch>
            <a:fillRect/>
          </a:stretch>
        </p:blipFill>
        <p:spPr>
          <a:xfrm>
            <a:off x="7161965" y="3967480"/>
            <a:ext cx="2586990" cy="1440180"/>
          </a:xfrm>
          <a:prstGeom prst="roundRect">
            <a:avLst/>
          </a:prstGeom>
          <a:ln w="50800">
            <a:solidFill>
              <a:schemeClr val="bg1">
                <a:lumMod val="75000"/>
              </a:schemeClr>
            </a:solid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31"/>
                                        </p:tgtEl>
                                        <p:attrNameLst>
                                          <p:attrName>style.visibility</p:attrName>
                                        </p:attrNameLst>
                                      </p:cBhvr>
                                      <p:to>
                                        <p:strVal val="visible"/>
                                      </p:to>
                                    </p:set>
                                    <p:anim calcmode="lin" valueType="num">
                                      <p:cBhvr>
                                        <p:cTn id="7" dur="250" fill="hold"/>
                                        <p:tgtEl>
                                          <p:spTgt spid="31"/>
                                        </p:tgtEl>
                                        <p:attrNameLst>
                                          <p:attrName>ppt_w</p:attrName>
                                        </p:attrNameLst>
                                      </p:cBhvr>
                                      <p:tavLst>
                                        <p:tav tm="0">
                                          <p:val>
                                            <p:fltVal val="0"/>
                                          </p:val>
                                        </p:tav>
                                        <p:tav tm="100000">
                                          <p:val>
                                            <p:strVal val="#ppt_w"/>
                                          </p:val>
                                        </p:tav>
                                      </p:tavLst>
                                    </p:anim>
                                    <p:anim calcmode="lin" valueType="num">
                                      <p:cBhvr>
                                        <p:cTn id="8" dur="250" fill="hold"/>
                                        <p:tgtEl>
                                          <p:spTgt spid="31"/>
                                        </p:tgtEl>
                                        <p:attrNameLst>
                                          <p:attrName>ppt_h</p:attrName>
                                        </p:attrNameLst>
                                      </p:cBhvr>
                                      <p:tavLst>
                                        <p:tav tm="0">
                                          <p:val>
                                            <p:fltVal val="0"/>
                                          </p:val>
                                        </p:tav>
                                        <p:tav tm="100000">
                                          <p:val>
                                            <p:strVal val="#ppt_h"/>
                                          </p:val>
                                        </p:tav>
                                      </p:tavLst>
                                    </p:anim>
                                    <p:animEffect transition="in" filter="fade">
                                      <p:cBhvr>
                                        <p:cTn id="9" dur="250"/>
                                        <p:tgtEl>
                                          <p:spTgt spid="31"/>
                                        </p:tgtEl>
                                      </p:cBhvr>
                                    </p:animEffect>
                                  </p:childTnLst>
                                </p:cTn>
                              </p:par>
                              <p:par>
                                <p:cTn id="10" presetID="6" presetClass="emph" presetSubtype="0" decel="100000" fill="hold" grpId="1" nodeType="withEffect">
                                  <p:stCondLst>
                                    <p:cond delay="600"/>
                                  </p:stCondLst>
                                  <p:childTnLst>
                                    <p:animScale>
                                      <p:cBhvr>
                                        <p:cTn id="11" dur="250" fill="hold"/>
                                        <p:tgtEl>
                                          <p:spTgt spid="31"/>
                                        </p:tgtEl>
                                      </p:cBhvr>
                                      <p:by x="120000" y="120000"/>
                                    </p:animScale>
                                  </p:childTnLst>
                                </p:cTn>
                              </p:par>
                              <p:par>
                                <p:cTn id="12" presetID="6" presetClass="emph" presetSubtype="0" decel="100000" fill="hold" grpId="2" nodeType="withEffect">
                                  <p:stCondLst>
                                    <p:cond delay="800"/>
                                  </p:stCondLst>
                                  <p:childTnLst>
                                    <p:animScale>
                                      <p:cBhvr>
                                        <p:cTn id="13" dur="250" fill="hold"/>
                                        <p:tgtEl>
                                          <p:spTgt spid="31"/>
                                        </p:tgtEl>
                                      </p:cBhvr>
                                      <p:by x="83000" y="83000"/>
                                    </p:animScale>
                                  </p:childTnLst>
                                </p:cTn>
                              </p:par>
                              <p:par>
                                <p:cTn id="14" presetID="53" presetClass="entr" presetSubtype="16" fill="hold" grpId="0" nodeType="withEffect">
                                  <p:stCondLst>
                                    <p:cond delay="400"/>
                                  </p:stCondLst>
                                  <p:childTnLst>
                                    <p:set>
                                      <p:cBhvr>
                                        <p:cTn id="15" dur="1" fill="hold">
                                          <p:stCondLst>
                                            <p:cond delay="0"/>
                                          </p:stCondLst>
                                        </p:cTn>
                                        <p:tgtEl>
                                          <p:spTgt spid="37"/>
                                        </p:tgtEl>
                                        <p:attrNameLst>
                                          <p:attrName>style.visibility</p:attrName>
                                        </p:attrNameLst>
                                      </p:cBhvr>
                                      <p:to>
                                        <p:strVal val="visible"/>
                                      </p:to>
                                    </p:set>
                                    <p:anim calcmode="lin" valueType="num">
                                      <p:cBhvr>
                                        <p:cTn id="16" dur="250" fill="hold"/>
                                        <p:tgtEl>
                                          <p:spTgt spid="37"/>
                                        </p:tgtEl>
                                        <p:attrNameLst>
                                          <p:attrName>ppt_w</p:attrName>
                                        </p:attrNameLst>
                                      </p:cBhvr>
                                      <p:tavLst>
                                        <p:tav tm="0">
                                          <p:val>
                                            <p:fltVal val="0"/>
                                          </p:val>
                                        </p:tav>
                                        <p:tav tm="100000">
                                          <p:val>
                                            <p:strVal val="#ppt_w"/>
                                          </p:val>
                                        </p:tav>
                                      </p:tavLst>
                                    </p:anim>
                                    <p:anim calcmode="lin" valueType="num">
                                      <p:cBhvr>
                                        <p:cTn id="17" dur="250" fill="hold"/>
                                        <p:tgtEl>
                                          <p:spTgt spid="37"/>
                                        </p:tgtEl>
                                        <p:attrNameLst>
                                          <p:attrName>ppt_h</p:attrName>
                                        </p:attrNameLst>
                                      </p:cBhvr>
                                      <p:tavLst>
                                        <p:tav tm="0">
                                          <p:val>
                                            <p:fltVal val="0"/>
                                          </p:val>
                                        </p:tav>
                                        <p:tav tm="100000">
                                          <p:val>
                                            <p:strVal val="#ppt_h"/>
                                          </p:val>
                                        </p:tav>
                                      </p:tavLst>
                                    </p:anim>
                                    <p:animEffect transition="in" filter="fade">
                                      <p:cBhvr>
                                        <p:cTn id="18" dur="250"/>
                                        <p:tgtEl>
                                          <p:spTgt spid="37"/>
                                        </p:tgtEl>
                                      </p:cBhvr>
                                    </p:animEffect>
                                  </p:childTnLst>
                                </p:cTn>
                              </p:par>
                              <p:par>
                                <p:cTn id="19" presetID="6" presetClass="emph" presetSubtype="0" decel="100000" fill="hold" grpId="1" nodeType="withEffect">
                                  <p:stCondLst>
                                    <p:cond delay="600"/>
                                  </p:stCondLst>
                                  <p:childTnLst>
                                    <p:animScale>
                                      <p:cBhvr>
                                        <p:cTn id="20" dur="250" fill="hold"/>
                                        <p:tgtEl>
                                          <p:spTgt spid="37"/>
                                        </p:tgtEl>
                                      </p:cBhvr>
                                      <p:by x="120000" y="120000"/>
                                    </p:animScale>
                                  </p:childTnLst>
                                </p:cTn>
                              </p:par>
                              <p:par>
                                <p:cTn id="21" presetID="6" presetClass="emph" presetSubtype="0" decel="100000" fill="hold" grpId="2" nodeType="withEffect">
                                  <p:stCondLst>
                                    <p:cond delay="800"/>
                                  </p:stCondLst>
                                  <p:childTnLst>
                                    <p:animScale>
                                      <p:cBhvr>
                                        <p:cTn id="22" dur="250" fill="hold"/>
                                        <p:tgtEl>
                                          <p:spTgt spid="37"/>
                                        </p:tgtEl>
                                      </p:cBhvr>
                                      <p:by x="83000" y="83000"/>
                                    </p:animScale>
                                  </p:childTnLst>
                                </p:cTn>
                              </p:par>
                              <p:par>
                                <p:cTn id="23" presetID="53" presetClass="entr" presetSubtype="16" fill="hold" grpId="0" nodeType="withEffect">
                                  <p:stCondLst>
                                    <p:cond delay="400"/>
                                  </p:stCondLst>
                                  <p:childTnLst>
                                    <p:set>
                                      <p:cBhvr>
                                        <p:cTn id="24" dur="1" fill="hold">
                                          <p:stCondLst>
                                            <p:cond delay="0"/>
                                          </p:stCondLst>
                                        </p:cTn>
                                        <p:tgtEl>
                                          <p:spTgt spid="3"/>
                                        </p:tgtEl>
                                        <p:attrNameLst>
                                          <p:attrName>style.visibility</p:attrName>
                                        </p:attrNameLst>
                                      </p:cBhvr>
                                      <p:to>
                                        <p:strVal val="visible"/>
                                      </p:to>
                                    </p:set>
                                    <p:anim calcmode="lin" valueType="num">
                                      <p:cBhvr>
                                        <p:cTn id="25" dur="250" fill="hold"/>
                                        <p:tgtEl>
                                          <p:spTgt spid="3"/>
                                        </p:tgtEl>
                                        <p:attrNameLst>
                                          <p:attrName>ppt_w</p:attrName>
                                        </p:attrNameLst>
                                      </p:cBhvr>
                                      <p:tavLst>
                                        <p:tav tm="0">
                                          <p:val>
                                            <p:fltVal val="0"/>
                                          </p:val>
                                        </p:tav>
                                        <p:tav tm="100000">
                                          <p:val>
                                            <p:strVal val="#ppt_w"/>
                                          </p:val>
                                        </p:tav>
                                      </p:tavLst>
                                    </p:anim>
                                    <p:anim calcmode="lin" valueType="num">
                                      <p:cBhvr>
                                        <p:cTn id="26" dur="250" fill="hold"/>
                                        <p:tgtEl>
                                          <p:spTgt spid="3"/>
                                        </p:tgtEl>
                                        <p:attrNameLst>
                                          <p:attrName>ppt_h</p:attrName>
                                        </p:attrNameLst>
                                      </p:cBhvr>
                                      <p:tavLst>
                                        <p:tav tm="0">
                                          <p:val>
                                            <p:fltVal val="0"/>
                                          </p:val>
                                        </p:tav>
                                        <p:tav tm="100000">
                                          <p:val>
                                            <p:strVal val="#ppt_h"/>
                                          </p:val>
                                        </p:tav>
                                      </p:tavLst>
                                    </p:anim>
                                    <p:animEffect transition="in" filter="fade">
                                      <p:cBhvr>
                                        <p:cTn id="27" dur="250"/>
                                        <p:tgtEl>
                                          <p:spTgt spid="3"/>
                                        </p:tgtEl>
                                      </p:cBhvr>
                                    </p:animEffect>
                                  </p:childTnLst>
                                </p:cTn>
                              </p:par>
                              <p:par>
                                <p:cTn id="28" presetID="6" presetClass="emph" presetSubtype="0" decel="100000" fill="hold" grpId="1" nodeType="withEffect">
                                  <p:stCondLst>
                                    <p:cond delay="600"/>
                                  </p:stCondLst>
                                  <p:childTnLst>
                                    <p:animScale>
                                      <p:cBhvr>
                                        <p:cTn id="29" dur="250" fill="hold"/>
                                        <p:tgtEl>
                                          <p:spTgt spid="3"/>
                                        </p:tgtEl>
                                      </p:cBhvr>
                                      <p:by x="120000" y="120000"/>
                                    </p:animScale>
                                  </p:childTnLst>
                                </p:cTn>
                              </p:par>
                              <p:par>
                                <p:cTn id="30" presetID="6" presetClass="emph" presetSubtype="0" decel="100000" fill="hold" grpId="2" nodeType="withEffect">
                                  <p:stCondLst>
                                    <p:cond delay="800"/>
                                  </p:stCondLst>
                                  <p:childTnLst>
                                    <p:animScale>
                                      <p:cBhvr>
                                        <p:cTn id="31" dur="250" fill="hold"/>
                                        <p:tgtEl>
                                          <p:spTgt spid="3"/>
                                        </p:tgtEl>
                                      </p:cBhvr>
                                      <p:by x="83000" y="83000"/>
                                    </p:animScale>
                                  </p:childTnLst>
                                </p:cTn>
                              </p:par>
                              <p:par>
                                <p:cTn id="32" presetID="53" presetClass="entr" presetSubtype="16" fill="hold" grpId="0" nodeType="withEffect">
                                  <p:stCondLst>
                                    <p:cond delay="400"/>
                                  </p:stCondLst>
                                  <p:childTnLst>
                                    <p:set>
                                      <p:cBhvr>
                                        <p:cTn id="33" dur="1" fill="hold">
                                          <p:stCondLst>
                                            <p:cond delay="0"/>
                                          </p:stCondLst>
                                        </p:cTn>
                                        <p:tgtEl>
                                          <p:spTgt spid="2"/>
                                        </p:tgtEl>
                                        <p:attrNameLst>
                                          <p:attrName>style.visibility</p:attrName>
                                        </p:attrNameLst>
                                      </p:cBhvr>
                                      <p:to>
                                        <p:strVal val="visible"/>
                                      </p:to>
                                    </p:set>
                                    <p:anim calcmode="lin" valueType="num">
                                      <p:cBhvr>
                                        <p:cTn id="34" dur="250" fill="hold"/>
                                        <p:tgtEl>
                                          <p:spTgt spid="2"/>
                                        </p:tgtEl>
                                        <p:attrNameLst>
                                          <p:attrName>ppt_w</p:attrName>
                                        </p:attrNameLst>
                                      </p:cBhvr>
                                      <p:tavLst>
                                        <p:tav tm="0">
                                          <p:val>
                                            <p:fltVal val="0"/>
                                          </p:val>
                                        </p:tav>
                                        <p:tav tm="100000">
                                          <p:val>
                                            <p:strVal val="#ppt_w"/>
                                          </p:val>
                                        </p:tav>
                                      </p:tavLst>
                                    </p:anim>
                                    <p:anim calcmode="lin" valueType="num">
                                      <p:cBhvr>
                                        <p:cTn id="35" dur="250" fill="hold"/>
                                        <p:tgtEl>
                                          <p:spTgt spid="2"/>
                                        </p:tgtEl>
                                        <p:attrNameLst>
                                          <p:attrName>ppt_h</p:attrName>
                                        </p:attrNameLst>
                                      </p:cBhvr>
                                      <p:tavLst>
                                        <p:tav tm="0">
                                          <p:val>
                                            <p:fltVal val="0"/>
                                          </p:val>
                                        </p:tav>
                                        <p:tav tm="100000">
                                          <p:val>
                                            <p:strVal val="#ppt_h"/>
                                          </p:val>
                                        </p:tav>
                                      </p:tavLst>
                                    </p:anim>
                                    <p:animEffect transition="in" filter="fade">
                                      <p:cBhvr>
                                        <p:cTn id="36" dur="250"/>
                                        <p:tgtEl>
                                          <p:spTgt spid="2"/>
                                        </p:tgtEl>
                                      </p:cBhvr>
                                    </p:animEffect>
                                  </p:childTnLst>
                                </p:cTn>
                              </p:par>
                              <p:par>
                                <p:cTn id="37" presetID="6" presetClass="emph" presetSubtype="0" decel="100000" fill="hold" grpId="1" nodeType="withEffect">
                                  <p:stCondLst>
                                    <p:cond delay="600"/>
                                  </p:stCondLst>
                                  <p:childTnLst>
                                    <p:animScale>
                                      <p:cBhvr>
                                        <p:cTn id="38" dur="250" fill="hold"/>
                                        <p:tgtEl>
                                          <p:spTgt spid="2"/>
                                        </p:tgtEl>
                                      </p:cBhvr>
                                      <p:by x="120000" y="120000"/>
                                    </p:animScale>
                                  </p:childTnLst>
                                </p:cTn>
                              </p:par>
                              <p:par>
                                <p:cTn id="39" presetID="6" presetClass="emph" presetSubtype="0" decel="100000" fill="hold" grpId="2" nodeType="withEffect">
                                  <p:stCondLst>
                                    <p:cond delay="800"/>
                                  </p:stCondLst>
                                  <p:childTnLst>
                                    <p:animScale>
                                      <p:cBhvr>
                                        <p:cTn id="40" dur="250" fill="hold"/>
                                        <p:tgtEl>
                                          <p:spTgt spid="2"/>
                                        </p:tgtEl>
                                      </p:cBhvr>
                                      <p:by x="83000" y="83000"/>
                                    </p:animScale>
                                  </p:childTnLst>
                                </p:cTn>
                              </p:par>
                              <p:par>
                                <p:cTn id="41" presetID="53" presetClass="entr" presetSubtype="16" fill="hold" grpId="0" nodeType="withEffect">
                                  <p:stCondLst>
                                    <p:cond delay="400"/>
                                  </p:stCondLst>
                                  <p:childTnLst>
                                    <p:set>
                                      <p:cBhvr>
                                        <p:cTn id="42" dur="1" fill="hold">
                                          <p:stCondLst>
                                            <p:cond delay="0"/>
                                          </p:stCondLst>
                                        </p:cTn>
                                        <p:tgtEl>
                                          <p:spTgt spid="9"/>
                                        </p:tgtEl>
                                        <p:attrNameLst>
                                          <p:attrName>style.visibility</p:attrName>
                                        </p:attrNameLst>
                                      </p:cBhvr>
                                      <p:to>
                                        <p:strVal val="visible"/>
                                      </p:to>
                                    </p:set>
                                    <p:anim calcmode="lin" valueType="num">
                                      <p:cBhvr>
                                        <p:cTn id="43" dur="250" fill="hold"/>
                                        <p:tgtEl>
                                          <p:spTgt spid="9"/>
                                        </p:tgtEl>
                                        <p:attrNameLst>
                                          <p:attrName>ppt_w</p:attrName>
                                        </p:attrNameLst>
                                      </p:cBhvr>
                                      <p:tavLst>
                                        <p:tav tm="0">
                                          <p:val>
                                            <p:fltVal val="0"/>
                                          </p:val>
                                        </p:tav>
                                        <p:tav tm="100000">
                                          <p:val>
                                            <p:strVal val="#ppt_w"/>
                                          </p:val>
                                        </p:tav>
                                      </p:tavLst>
                                    </p:anim>
                                    <p:anim calcmode="lin" valueType="num">
                                      <p:cBhvr>
                                        <p:cTn id="44" dur="250" fill="hold"/>
                                        <p:tgtEl>
                                          <p:spTgt spid="9"/>
                                        </p:tgtEl>
                                        <p:attrNameLst>
                                          <p:attrName>ppt_h</p:attrName>
                                        </p:attrNameLst>
                                      </p:cBhvr>
                                      <p:tavLst>
                                        <p:tav tm="0">
                                          <p:val>
                                            <p:fltVal val="0"/>
                                          </p:val>
                                        </p:tav>
                                        <p:tav tm="100000">
                                          <p:val>
                                            <p:strVal val="#ppt_h"/>
                                          </p:val>
                                        </p:tav>
                                      </p:tavLst>
                                    </p:anim>
                                    <p:animEffect transition="in" filter="fade">
                                      <p:cBhvr>
                                        <p:cTn id="45" dur="250"/>
                                        <p:tgtEl>
                                          <p:spTgt spid="9"/>
                                        </p:tgtEl>
                                      </p:cBhvr>
                                    </p:animEffect>
                                  </p:childTnLst>
                                </p:cTn>
                              </p:par>
                              <p:par>
                                <p:cTn id="46" presetID="6" presetClass="emph" presetSubtype="0" decel="100000" fill="hold" grpId="1" nodeType="withEffect">
                                  <p:stCondLst>
                                    <p:cond delay="600"/>
                                  </p:stCondLst>
                                  <p:childTnLst>
                                    <p:animScale>
                                      <p:cBhvr>
                                        <p:cTn id="47" dur="250" fill="hold"/>
                                        <p:tgtEl>
                                          <p:spTgt spid="9"/>
                                        </p:tgtEl>
                                      </p:cBhvr>
                                      <p:by x="120000" y="120000"/>
                                    </p:animScale>
                                  </p:childTnLst>
                                </p:cTn>
                              </p:par>
                              <p:par>
                                <p:cTn id="48" presetID="6" presetClass="emph" presetSubtype="0" decel="100000" fill="hold" grpId="2" nodeType="withEffect">
                                  <p:stCondLst>
                                    <p:cond delay="800"/>
                                  </p:stCondLst>
                                  <p:childTnLst>
                                    <p:animScale>
                                      <p:cBhvr>
                                        <p:cTn id="49" dur="250" fill="hold"/>
                                        <p:tgtEl>
                                          <p:spTgt spid="9"/>
                                        </p:tgtEl>
                                      </p:cBhvr>
                                      <p:by x="83000" y="83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31" grpId="1" bldLvl="0" animBg="1"/>
      <p:bldP spid="31" grpId="2" bldLvl="0" animBg="1"/>
      <p:bldP spid="37" grpId="0" bldLvl="0" animBg="1"/>
      <p:bldP spid="37" grpId="1" bldLvl="0" animBg="1"/>
      <p:bldP spid="37" grpId="2" bldLvl="0" animBg="1"/>
      <p:bldP spid="3" grpId="0" bldLvl="0" animBg="1"/>
      <p:bldP spid="3" grpId="1" bldLvl="0" animBg="1"/>
      <p:bldP spid="3" grpId="2" bldLvl="0" animBg="1"/>
      <p:bldP spid="2" grpId="0" bldLvl="0" animBg="1"/>
      <p:bldP spid="2" grpId="1" bldLvl="0" animBg="1"/>
      <p:bldP spid="2" grpId="2" bldLvl="0" animBg="1"/>
      <p:bldP spid="9" grpId="0" bldLvl="0" animBg="1"/>
      <p:bldP spid="9" grpId="1" bldLvl="0" animBg="1"/>
      <p:bldP spid="9" grpId="2"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任意多边形 29"/>
          <p:cNvSpPr/>
          <p:nvPr>
            <p:custDataLst>
              <p:tags r:id="rId2"/>
            </p:custDataLst>
          </p:nvPr>
        </p:nvSpPr>
        <p:spPr>
          <a:xfrm>
            <a:off x="-9525" y="4466590"/>
            <a:ext cx="12200890" cy="2391410"/>
          </a:xfrm>
          <a:custGeom>
            <a:avLst/>
            <a:gdLst>
              <a:gd name="connsiteX0" fmla="*/ 0 w 19214"/>
              <a:gd name="connsiteY0" fmla="*/ 2640 h 3806"/>
              <a:gd name="connsiteX1" fmla="*/ 19214 w 19214"/>
              <a:gd name="connsiteY1" fmla="*/ 0 h 3806"/>
              <a:gd name="connsiteX2" fmla="*/ 19214 w 19214"/>
              <a:gd name="connsiteY2" fmla="*/ 3806 h 3806"/>
              <a:gd name="connsiteX3" fmla="*/ 15 w 19214"/>
              <a:gd name="connsiteY3" fmla="*/ 3806 h 3806"/>
              <a:gd name="connsiteX4" fmla="*/ 0 w 19214"/>
              <a:gd name="connsiteY4" fmla="*/ 2640 h 3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4" h="3806">
                <a:moveTo>
                  <a:pt x="0" y="2640"/>
                </a:moveTo>
                <a:cubicBezTo>
                  <a:pt x="5356" y="611"/>
                  <a:pt x="11309" y="6332"/>
                  <a:pt x="19214" y="0"/>
                </a:cubicBezTo>
                <a:lnTo>
                  <a:pt x="19214" y="3806"/>
                </a:lnTo>
                <a:lnTo>
                  <a:pt x="15" y="3806"/>
                </a:lnTo>
                <a:lnTo>
                  <a:pt x="0" y="2640"/>
                </a:lnTo>
                <a:close/>
              </a:path>
            </a:pathLst>
          </a:custGeom>
          <a:gradFill>
            <a:gsLst>
              <a:gs pos="100000">
                <a:srgbClr val="DC281E">
                  <a:alpha val="70000"/>
                </a:srgbClr>
              </a:gs>
              <a:gs pos="60000">
                <a:srgbClr val="DC281E"/>
              </a:gs>
              <a:gs pos="72000">
                <a:srgbClr val="DA281E"/>
              </a:gs>
              <a:gs pos="0">
                <a:srgbClr val="FAADA2">
                  <a:alpha val="80000"/>
                </a:srgbClr>
              </a:gs>
            </a:gsLst>
            <a:lin ang="27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文本框 1"/>
          <p:cNvSpPr txBox="1"/>
          <p:nvPr>
            <p:custDataLst>
              <p:tags r:id="rId3"/>
            </p:custDataLst>
          </p:nvPr>
        </p:nvSpPr>
        <p:spPr>
          <a:xfrm>
            <a:off x="808990" y="1105535"/>
            <a:ext cx="10758170" cy="257810"/>
          </a:xfrm>
          <a:prstGeom prst="rect">
            <a:avLst/>
          </a:prstGeom>
          <a:noFill/>
        </p:spPr>
        <p:txBody>
          <a:bodyPr wrap="square" lIns="0" tIns="0" rIns="0" bIns="0" rtlCol="0">
            <a:spAutoFit/>
          </a:bodyPr>
          <a:lstStyle/>
          <a:p>
            <a:pPr>
              <a:lnSpc>
                <a:spcPct val="120000"/>
              </a:lnSpc>
              <a:spcBef>
                <a:spcPts val="0"/>
              </a:spcBef>
              <a:spcAft>
                <a:spcPts val="0"/>
              </a:spcAft>
            </a:pPr>
            <a:r>
              <a:rPr lang="en-US" sz="1400" dirty="0">
                <a:latin typeface="微软雅黑" panose="020B0503020204020204" pitchFamily="34" charset="-122"/>
                <a:ea typeface="微软雅黑" panose="020B0503020204020204" pitchFamily="34" charset="-122"/>
                <a:cs typeface="微软雅黑" panose="020B0503020204020204" pitchFamily="34" charset="-122"/>
              </a:rPr>
              <a:t>In 2024</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rPr>
              <a:t>With two production bases</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a:t>
            </a:r>
            <a:r>
              <a:rPr sz="1400" dirty="0">
                <a:latin typeface="微软雅黑" panose="020B0503020204020204" pitchFamily="34" charset="-122"/>
                <a:ea typeface="微软雅黑" panose="020B0503020204020204" pitchFamily="34" charset="-122"/>
                <a:cs typeface="微软雅黑" panose="020B0503020204020204" pitchFamily="34" charset="-122"/>
              </a:rPr>
              <a:t>The production capacity will reach 25 billion pieces/year.</a:t>
            </a:r>
            <a:endParaRPr sz="1400" dirty="0">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5" name="图表 4"/>
          <p:cNvGraphicFramePr/>
          <p:nvPr/>
        </p:nvGraphicFramePr>
        <p:xfrm>
          <a:off x="904558" y="1727200"/>
          <a:ext cx="10382885" cy="4368800"/>
        </p:xfrm>
        <a:graphic>
          <a:graphicData uri="http://schemas.openxmlformats.org/drawingml/2006/chart">
            <c:chart xmlns:c="http://schemas.openxmlformats.org/drawingml/2006/chart" xmlns:r="http://schemas.openxmlformats.org/officeDocument/2006/relationships" r:id="rId1"/>
          </a:graphicData>
        </a:graphic>
      </p:graphicFrame>
      <p:sp>
        <p:nvSpPr>
          <p:cNvPr id="3" name="文本框 2"/>
          <p:cNvSpPr txBox="1"/>
          <p:nvPr>
            <p:custDataLst>
              <p:tags r:id="rId4"/>
            </p:custDataLst>
          </p:nvPr>
        </p:nvSpPr>
        <p:spPr>
          <a:xfrm>
            <a:off x="8488045" y="377342"/>
            <a:ext cx="3265170" cy="307340"/>
          </a:xfrm>
          <a:prstGeom prst="rect">
            <a:avLst/>
          </a:prstGeom>
          <a:noFill/>
          <a:effectLst/>
        </p:spPr>
        <p:txBody>
          <a:bodyPr wrap="none" lIns="0" tIns="0" rIns="0" bIns="0" rtlCol="0">
            <a:spAutoFit/>
          </a:bodyPr>
          <a:lstStyle/>
          <a:p>
            <a:pPr algn="r"/>
            <a:r>
              <a:rPr lang="zh-CN" altLang="en-US" sz="2000" b="1" spc="300" dirty="0">
                <a:solidFill>
                  <a:srgbClr val="FF0000"/>
                </a:solidFill>
                <a:latin typeface="微软雅黑" panose="020B0503020204020204" pitchFamily="34" charset="-122"/>
                <a:ea typeface="微软雅黑" panose="020B0503020204020204" pitchFamily="34" charset="-122"/>
                <a:cs typeface="Aharoni" panose="02010803020104030203" pitchFamily="2" charset="-79"/>
                <a:sym typeface="+mn-ea"/>
              </a:rPr>
              <a:t>Production capacity</a:t>
            </a:r>
            <a:endParaRPr lang="zh-CN" altLang="en-US" sz="2000" b="1" spc="300" dirty="0">
              <a:solidFill>
                <a:srgbClr val="FF0000"/>
              </a:solidFill>
              <a:latin typeface="微软雅黑" panose="020B0503020204020204" pitchFamily="34" charset="-122"/>
              <a:ea typeface="微软雅黑" panose="020B0503020204020204" pitchFamily="34" charset="-122"/>
              <a:cs typeface="Aharoni" panose="02010803020104030203" pitchFamily="2" charset="-79"/>
              <a:sym typeface="+mn-ea"/>
            </a:endParaRPr>
          </a:p>
        </p:txBody>
      </p:sp>
      <p:sp>
        <p:nvSpPr>
          <p:cNvPr id="4" name="椭圆 3"/>
          <p:cNvSpPr/>
          <p:nvPr>
            <p:custDataLst>
              <p:tags r:id="rId5"/>
            </p:custDataLst>
          </p:nvPr>
        </p:nvSpPr>
        <p:spPr>
          <a:xfrm>
            <a:off x="8097520" y="407454"/>
            <a:ext cx="288000" cy="288000"/>
          </a:xfrm>
          <a:prstGeom prst="ellipse">
            <a:avLst/>
          </a:prstGeom>
          <a:gradFill>
            <a:gsLst>
              <a:gs pos="100000">
                <a:srgbClr val="DC281E">
                  <a:alpha val="0"/>
                </a:srgbClr>
              </a:gs>
              <a:gs pos="60000">
                <a:srgbClr val="DC281E"/>
              </a:gs>
              <a:gs pos="72000">
                <a:srgbClr val="DA281E"/>
              </a:gs>
              <a:gs pos="0">
                <a:srgbClr val="FAADA2">
                  <a:alpha val="10000"/>
                </a:srgbClr>
              </a:gs>
            </a:gsLst>
            <a:path path="circle">
              <a:fillToRect l="100000" t="100000"/>
            </a:path>
            <a:tileRect r="-100000" b="-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6" name="图片 5" descr="集团logo2"/>
          <p:cNvPicPr>
            <a:picLocks noChangeAspect="1"/>
          </p:cNvPicPr>
          <p:nvPr>
            <p:custDataLst>
              <p:tags r:id="rId6"/>
            </p:custDataLst>
          </p:nvPr>
        </p:nvPicPr>
        <p:blipFill>
          <a:blip r:embed="rId7" cstate="print"/>
          <a:stretch>
            <a:fillRect/>
          </a:stretch>
        </p:blipFill>
        <p:spPr>
          <a:xfrm>
            <a:off x="669925" y="356849"/>
            <a:ext cx="1606943" cy="360000"/>
          </a:xfrm>
          <a:prstGeom prst="rect">
            <a:avLst/>
          </a:prstGeom>
        </p:spPr>
      </p:pic>
      <p:pic>
        <p:nvPicPr>
          <p:cNvPr id="7" name="图片 6" descr="未标题-1"/>
          <p:cNvPicPr>
            <a:picLocks noChangeAspect="1"/>
          </p:cNvPicPr>
          <p:nvPr/>
        </p:nvPicPr>
        <p:blipFill>
          <a:blip r:embed="rId8" cstate="print"/>
          <a:stretch>
            <a:fillRect/>
          </a:stretch>
        </p:blipFill>
        <p:spPr>
          <a:xfrm>
            <a:off x="9600576" y="6198870"/>
            <a:ext cx="2056235" cy="36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animEffect transition="in" filter="fade">
                                      <p:cBhvr>
                                        <p:cTn id="9" dur="250"/>
                                        <p:tgtEl>
                                          <p:spTgt spid="3"/>
                                        </p:tgtEl>
                                      </p:cBhvr>
                                    </p:animEffect>
                                  </p:childTnLst>
                                </p:cTn>
                              </p:par>
                              <p:par>
                                <p:cTn id="10" presetID="6" presetClass="emph" presetSubtype="0" decel="100000" fill="hold" grpId="1" nodeType="withEffect">
                                  <p:stCondLst>
                                    <p:cond delay="600"/>
                                  </p:stCondLst>
                                  <p:childTnLst>
                                    <p:animScale>
                                      <p:cBhvr>
                                        <p:cTn id="11" dur="250" fill="hold"/>
                                        <p:tgtEl>
                                          <p:spTgt spid="3"/>
                                        </p:tgtEl>
                                      </p:cBhvr>
                                      <p:by x="120000" y="120000"/>
                                    </p:animScale>
                                  </p:childTnLst>
                                </p:cTn>
                              </p:par>
                              <p:par>
                                <p:cTn id="12" presetID="6" presetClass="emph" presetSubtype="0" decel="100000" fill="hold" grpId="2" nodeType="withEffect">
                                  <p:stCondLst>
                                    <p:cond delay="800"/>
                                  </p:stCondLst>
                                  <p:childTnLst>
                                    <p:animScale>
                                      <p:cBhvr>
                                        <p:cTn id="13" dur="250" fill="hold"/>
                                        <p:tgtEl>
                                          <p:spTgt spid="3"/>
                                        </p:tgtEl>
                                      </p:cBhvr>
                                      <p:by x="83000" y="83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bldLvl="0" animBg="1"/>
      <p:bldP spid="3" grpId="2"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任意多边形 25"/>
          <p:cNvSpPr/>
          <p:nvPr>
            <p:custDataLst>
              <p:tags r:id="rId1"/>
            </p:custDataLst>
          </p:nvPr>
        </p:nvSpPr>
        <p:spPr>
          <a:xfrm>
            <a:off x="-4445" y="4466590"/>
            <a:ext cx="12200890" cy="2391410"/>
          </a:xfrm>
          <a:custGeom>
            <a:avLst/>
            <a:gdLst>
              <a:gd name="connsiteX0" fmla="*/ 0 w 19214"/>
              <a:gd name="connsiteY0" fmla="*/ 2640 h 3806"/>
              <a:gd name="connsiteX1" fmla="*/ 19214 w 19214"/>
              <a:gd name="connsiteY1" fmla="*/ 0 h 3806"/>
              <a:gd name="connsiteX2" fmla="*/ 19214 w 19214"/>
              <a:gd name="connsiteY2" fmla="*/ 3806 h 3806"/>
              <a:gd name="connsiteX3" fmla="*/ 15 w 19214"/>
              <a:gd name="connsiteY3" fmla="*/ 3806 h 3806"/>
              <a:gd name="connsiteX4" fmla="*/ 0 w 19214"/>
              <a:gd name="connsiteY4" fmla="*/ 2640 h 3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4" h="3806">
                <a:moveTo>
                  <a:pt x="0" y="2640"/>
                </a:moveTo>
                <a:cubicBezTo>
                  <a:pt x="5356" y="611"/>
                  <a:pt x="11309" y="6332"/>
                  <a:pt x="19214" y="0"/>
                </a:cubicBezTo>
                <a:lnTo>
                  <a:pt x="19214" y="3806"/>
                </a:lnTo>
                <a:lnTo>
                  <a:pt x="15" y="3806"/>
                </a:lnTo>
                <a:lnTo>
                  <a:pt x="0" y="2640"/>
                </a:lnTo>
                <a:close/>
              </a:path>
            </a:pathLst>
          </a:custGeom>
          <a:gradFill>
            <a:gsLst>
              <a:gs pos="100000">
                <a:srgbClr val="DC281E">
                  <a:alpha val="70000"/>
                </a:srgbClr>
              </a:gs>
              <a:gs pos="60000">
                <a:srgbClr val="DC281E"/>
              </a:gs>
              <a:gs pos="72000">
                <a:srgbClr val="DA281E"/>
              </a:gs>
              <a:gs pos="0">
                <a:srgbClr val="FAADA2">
                  <a:alpha val="80000"/>
                </a:srgbClr>
              </a:gs>
            </a:gsLst>
            <a:lin ang="27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aphicFrame>
        <p:nvGraphicFramePr>
          <p:cNvPr id="6" name="表格 5"/>
          <p:cNvGraphicFramePr/>
          <p:nvPr>
            <p:custDataLst>
              <p:tags r:id="rId2"/>
            </p:custDataLst>
          </p:nvPr>
        </p:nvGraphicFramePr>
        <p:xfrm>
          <a:off x="698500" y="1003723"/>
          <a:ext cx="10918825" cy="4924100"/>
        </p:xfrm>
        <a:graphic>
          <a:graphicData uri="http://schemas.openxmlformats.org/drawingml/2006/table">
            <a:tbl>
              <a:tblPr firstRow="1" bandRow="1">
                <a:tableStyleId>{5C22544A-7EE6-4342-B048-85BDC9FD1C3A}</a:tableStyleId>
              </a:tblPr>
              <a:tblGrid>
                <a:gridCol w="2183765"/>
                <a:gridCol w="2183765"/>
                <a:gridCol w="2183765"/>
                <a:gridCol w="2183765"/>
                <a:gridCol w="2183765"/>
              </a:tblGrid>
              <a:tr h="1600835">
                <a:tc>
                  <a:txBody>
                    <a:bodyPr/>
                    <a:lstStyle/>
                    <a:p>
                      <a:pPr>
                        <a:buNone/>
                      </a:pPr>
                      <a:endParaRPr lang="zh-CN" altLang="en-US" sz="1800"/>
                    </a:p>
                  </a:txBody>
                  <a:tcPr marL="121920" marR="121920" marT="60960" marB="60960">
                    <a:lnL w="6350">
                      <a:solidFill>
                        <a:schemeClr val="bg2">
                          <a:lumMod val="90000"/>
                        </a:schemeClr>
                      </a:solidFill>
                      <a:prstDash val="solid"/>
                    </a:lnL>
                    <a:lnR w="6350">
                      <a:solidFill>
                        <a:schemeClr val="bg2">
                          <a:lumMod val="90000"/>
                        </a:schemeClr>
                      </a:solidFill>
                      <a:prstDash val="solid"/>
                    </a:lnR>
                    <a:lnT w="6350">
                      <a:solidFill>
                        <a:schemeClr val="bg2">
                          <a:lumMod val="90000"/>
                        </a:schemeClr>
                      </a:solidFill>
                      <a:prstDash val="solid"/>
                    </a:lnT>
                    <a:lnB w="6350">
                      <a:solidFill>
                        <a:schemeClr val="bg2">
                          <a:lumMod val="90000"/>
                        </a:schemeClr>
                      </a:solidFill>
                      <a:prstDash val="solid"/>
                    </a:lnB>
                    <a:noFill/>
                  </a:tcPr>
                </a:tc>
                <a:tc>
                  <a:txBody>
                    <a:bodyPr/>
                    <a:lstStyle/>
                    <a:p>
                      <a:pPr>
                        <a:buNone/>
                      </a:pPr>
                      <a:endParaRPr lang="zh-CN" altLang="en-US" sz="1800"/>
                    </a:p>
                  </a:txBody>
                  <a:tcPr marL="121920" marR="121920" marT="60960" marB="60960">
                    <a:lnL w="6350">
                      <a:solidFill>
                        <a:schemeClr val="bg2">
                          <a:lumMod val="90000"/>
                        </a:schemeClr>
                      </a:solidFill>
                      <a:prstDash val="solid"/>
                    </a:lnL>
                    <a:lnR w="6350">
                      <a:solidFill>
                        <a:schemeClr val="bg2">
                          <a:lumMod val="90000"/>
                        </a:schemeClr>
                      </a:solidFill>
                      <a:prstDash val="solid"/>
                    </a:lnR>
                    <a:lnT w="6350">
                      <a:solidFill>
                        <a:schemeClr val="bg2">
                          <a:lumMod val="90000"/>
                        </a:schemeClr>
                      </a:solidFill>
                      <a:prstDash val="solid"/>
                    </a:lnT>
                    <a:lnB w="6350">
                      <a:solidFill>
                        <a:schemeClr val="bg2">
                          <a:lumMod val="90000"/>
                        </a:schemeClr>
                      </a:solidFill>
                      <a:prstDash val="solid"/>
                    </a:lnB>
                    <a:noFill/>
                  </a:tcPr>
                </a:tc>
                <a:tc>
                  <a:txBody>
                    <a:bodyPr/>
                    <a:lstStyle/>
                    <a:p>
                      <a:pPr>
                        <a:buNone/>
                      </a:pPr>
                      <a:endParaRPr lang="zh-CN" altLang="en-US" sz="1800"/>
                    </a:p>
                  </a:txBody>
                  <a:tcPr marL="121920" marR="121920" marT="60960" marB="60960">
                    <a:lnL w="6350">
                      <a:solidFill>
                        <a:schemeClr val="bg2">
                          <a:lumMod val="90000"/>
                        </a:schemeClr>
                      </a:solidFill>
                      <a:prstDash val="solid"/>
                    </a:lnL>
                    <a:lnR w="6350">
                      <a:solidFill>
                        <a:schemeClr val="bg2">
                          <a:lumMod val="90000"/>
                        </a:schemeClr>
                      </a:solidFill>
                      <a:prstDash val="solid"/>
                    </a:lnR>
                    <a:lnT w="6350">
                      <a:solidFill>
                        <a:schemeClr val="bg2">
                          <a:lumMod val="90000"/>
                        </a:schemeClr>
                      </a:solidFill>
                      <a:prstDash val="solid"/>
                    </a:lnT>
                    <a:lnB w="6350">
                      <a:solidFill>
                        <a:schemeClr val="bg2">
                          <a:lumMod val="90000"/>
                        </a:schemeClr>
                      </a:solidFill>
                      <a:prstDash val="solid"/>
                    </a:lnB>
                    <a:noFill/>
                  </a:tcPr>
                </a:tc>
                <a:tc>
                  <a:txBody>
                    <a:bodyPr/>
                    <a:lstStyle/>
                    <a:p>
                      <a:pPr>
                        <a:buNone/>
                      </a:pPr>
                      <a:endParaRPr lang="zh-CN" altLang="en-US" sz="1800"/>
                    </a:p>
                  </a:txBody>
                  <a:tcPr marL="121920" marR="121920" marT="60960" marB="60960">
                    <a:lnL w="6350">
                      <a:solidFill>
                        <a:schemeClr val="bg2">
                          <a:lumMod val="90000"/>
                        </a:schemeClr>
                      </a:solidFill>
                      <a:prstDash val="solid"/>
                    </a:lnL>
                    <a:lnR w="6350">
                      <a:solidFill>
                        <a:schemeClr val="bg2">
                          <a:lumMod val="90000"/>
                        </a:schemeClr>
                      </a:solidFill>
                      <a:prstDash val="solid"/>
                    </a:lnR>
                    <a:lnT w="6350">
                      <a:solidFill>
                        <a:schemeClr val="bg2">
                          <a:lumMod val="90000"/>
                        </a:schemeClr>
                      </a:solidFill>
                      <a:prstDash val="solid"/>
                    </a:lnT>
                    <a:lnB w="6350">
                      <a:solidFill>
                        <a:schemeClr val="bg2">
                          <a:lumMod val="90000"/>
                        </a:schemeClr>
                      </a:solidFill>
                      <a:prstDash val="solid"/>
                    </a:lnB>
                    <a:noFill/>
                  </a:tcPr>
                </a:tc>
                <a:tc>
                  <a:txBody>
                    <a:bodyPr/>
                    <a:lstStyle/>
                    <a:p>
                      <a:pPr>
                        <a:buNone/>
                      </a:pPr>
                      <a:endParaRPr lang="zh-CN" altLang="en-US" sz="1800"/>
                    </a:p>
                  </a:txBody>
                  <a:tcPr marL="121920" marR="121920" marT="60960" marB="60960">
                    <a:lnL w="6350">
                      <a:solidFill>
                        <a:schemeClr val="bg2">
                          <a:lumMod val="90000"/>
                        </a:schemeClr>
                      </a:solidFill>
                      <a:prstDash val="solid"/>
                    </a:lnL>
                    <a:lnR w="6350">
                      <a:solidFill>
                        <a:schemeClr val="bg2">
                          <a:lumMod val="90000"/>
                        </a:schemeClr>
                      </a:solidFill>
                      <a:prstDash val="solid"/>
                    </a:lnR>
                    <a:lnT w="6350">
                      <a:solidFill>
                        <a:schemeClr val="bg2">
                          <a:lumMod val="90000"/>
                        </a:schemeClr>
                      </a:solidFill>
                      <a:prstDash val="solid"/>
                    </a:lnT>
                    <a:lnB w="6350">
                      <a:solidFill>
                        <a:schemeClr val="bg2">
                          <a:lumMod val="90000"/>
                        </a:schemeClr>
                      </a:solidFill>
                      <a:prstDash val="solid"/>
                    </a:lnB>
                    <a:noFill/>
                  </a:tcPr>
                </a:tc>
              </a:tr>
              <a:tr h="792000">
                <a:tc>
                  <a:txBody>
                    <a:bodyPr/>
                    <a:lstStyle/>
                    <a:p>
                      <a:pPr>
                        <a:buNone/>
                      </a:pPr>
                      <a:endParaRPr lang="zh-CN" altLang="en-US" sz="1800"/>
                    </a:p>
                  </a:txBody>
                  <a:tcPr marL="121920" marR="121920" marT="60960" marB="60960">
                    <a:lnL w="6350">
                      <a:solidFill>
                        <a:schemeClr val="bg2">
                          <a:lumMod val="90000"/>
                        </a:schemeClr>
                      </a:solidFill>
                      <a:prstDash val="solid"/>
                    </a:lnL>
                    <a:lnR w="6350">
                      <a:solidFill>
                        <a:schemeClr val="bg2">
                          <a:lumMod val="90000"/>
                        </a:schemeClr>
                      </a:solidFill>
                      <a:prstDash val="solid"/>
                    </a:lnR>
                    <a:lnT w="6350">
                      <a:solidFill>
                        <a:schemeClr val="bg2">
                          <a:lumMod val="90000"/>
                        </a:schemeClr>
                      </a:solidFill>
                      <a:prstDash val="solid"/>
                    </a:lnT>
                    <a:lnB w="6350">
                      <a:solidFill>
                        <a:schemeClr val="bg2">
                          <a:lumMod val="90000"/>
                        </a:schemeClr>
                      </a:solidFill>
                      <a:prstDash val="solid"/>
                    </a:lnB>
                    <a:noFill/>
                  </a:tcPr>
                </a:tc>
                <a:tc>
                  <a:txBody>
                    <a:bodyPr/>
                    <a:lstStyle/>
                    <a:p>
                      <a:pPr>
                        <a:buNone/>
                      </a:pPr>
                      <a:endParaRPr lang="zh-CN" altLang="en-US" sz="1800"/>
                    </a:p>
                  </a:txBody>
                  <a:tcPr marL="121920" marR="121920" marT="60960" marB="60960">
                    <a:lnL w="6350">
                      <a:solidFill>
                        <a:schemeClr val="bg2">
                          <a:lumMod val="90000"/>
                        </a:schemeClr>
                      </a:solidFill>
                      <a:prstDash val="solid"/>
                    </a:lnL>
                    <a:lnR w="6350">
                      <a:solidFill>
                        <a:schemeClr val="bg2">
                          <a:lumMod val="90000"/>
                        </a:schemeClr>
                      </a:solidFill>
                      <a:prstDash val="solid"/>
                    </a:lnR>
                    <a:lnT w="6350">
                      <a:solidFill>
                        <a:schemeClr val="bg2">
                          <a:lumMod val="90000"/>
                        </a:schemeClr>
                      </a:solidFill>
                      <a:prstDash val="solid"/>
                    </a:lnT>
                    <a:lnB w="6350">
                      <a:solidFill>
                        <a:schemeClr val="bg2">
                          <a:lumMod val="90000"/>
                        </a:schemeClr>
                      </a:solidFill>
                      <a:prstDash val="solid"/>
                    </a:lnB>
                    <a:noFill/>
                  </a:tcPr>
                </a:tc>
                <a:tc>
                  <a:txBody>
                    <a:bodyPr/>
                    <a:lstStyle/>
                    <a:p>
                      <a:pPr>
                        <a:buNone/>
                      </a:pPr>
                      <a:endParaRPr lang="zh-CN" altLang="en-US" sz="1800"/>
                    </a:p>
                  </a:txBody>
                  <a:tcPr marL="121920" marR="121920" marT="60960" marB="60960">
                    <a:lnL w="6350">
                      <a:solidFill>
                        <a:schemeClr val="bg2">
                          <a:lumMod val="90000"/>
                        </a:schemeClr>
                      </a:solidFill>
                      <a:prstDash val="solid"/>
                    </a:lnL>
                    <a:lnR w="6350">
                      <a:solidFill>
                        <a:schemeClr val="bg2">
                          <a:lumMod val="90000"/>
                        </a:schemeClr>
                      </a:solidFill>
                      <a:prstDash val="solid"/>
                    </a:lnR>
                    <a:lnT w="6350">
                      <a:solidFill>
                        <a:schemeClr val="bg2">
                          <a:lumMod val="90000"/>
                        </a:schemeClr>
                      </a:solidFill>
                      <a:prstDash val="solid"/>
                    </a:lnT>
                    <a:lnB w="6350">
                      <a:solidFill>
                        <a:schemeClr val="bg2">
                          <a:lumMod val="90000"/>
                        </a:schemeClr>
                      </a:solidFill>
                      <a:prstDash val="solid"/>
                    </a:lnB>
                    <a:noFill/>
                  </a:tcPr>
                </a:tc>
                <a:tc>
                  <a:txBody>
                    <a:bodyPr/>
                    <a:lstStyle/>
                    <a:p>
                      <a:pPr>
                        <a:buNone/>
                      </a:pPr>
                      <a:endParaRPr lang="zh-CN" altLang="en-US" sz="1800"/>
                    </a:p>
                  </a:txBody>
                  <a:tcPr marL="121920" marR="121920" marT="60960" marB="60960">
                    <a:lnL w="6350">
                      <a:solidFill>
                        <a:schemeClr val="bg2">
                          <a:lumMod val="90000"/>
                        </a:schemeClr>
                      </a:solidFill>
                      <a:prstDash val="solid"/>
                    </a:lnL>
                    <a:lnR w="6350">
                      <a:solidFill>
                        <a:schemeClr val="bg2">
                          <a:lumMod val="90000"/>
                        </a:schemeClr>
                      </a:solidFill>
                      <a:prstDash val="solid"/>
                    </a:lnR>
                    <a:lnT w="6350">
                      <a:solidFill>
                        <a:schemeClr val="bg2">
                          <a:lumMod val="90000"/>
                        </a:schemeClr>
                      </a:solidFill>
                      <a:prstDash val="solid"/>
                    </a:lnT>
                    <a:lnB w="6350">
                      <a:solidFill>
                        <a:schemeClr val="bg2">
                          <a:lumMod val="90000"/>
                        </a:schemeClr>
                      </a:solidFill>
                      <a:prstDash val="solid"/>
                    </a:lnB>
                    <a:noFill/>
                  </a:tcPr>
                </a:tc>
                <a:tc>
                  <a:txBody>
                    <a:bodyPr/>
                    <a:lstStyle/>
                    <a:p>
                      <a:pPr>
                        <a:buNone/>
                      </a:pPr>
                      <a:endParaRPr lang="zh-CN" altLang="en-US" sz="1800"/>
                    </a:p>
                  </a:txBody>
                  <a:tcPr marL="121920" marR="121920" marT="60960" marB="60960">
                    <a:lnL w="6350">
                      <a:solidFill>
                        <a:schemeClr val="bg2">
                          <a:lumMod val="90000"/>
                        </a:schemeClr>
                      </a:solidFill>
                      <a:prstDash val="solid"/>
                    </a:lnL>
                    <a:lnR w="6350">
                      <a:solidFill>
                        <a:schemeClr val="bg2">
                          <a:lumMod val="90000"/>
                        </a:schemeClr>
                      </a:solidFill>
                      <a:prstDash val="solid"/>
                    </a:lnR>
                    <a:lnT w="6350">
                      <a:solidFill>
                        <a:schemeClr val="bg2">
                          <a:lumMod val="90000"/>
                        </a:schemeClr>
                      </a:solidFill>
                      <a:prstDash val="solid"/>
                    </a:lnT>
                    <a:lnB w="6350">
                      <a:solidFill>
                        <a:schemeClr val="bg2">
                          <a:lumMod val="90000"/>
                        </a:schemeClr>
                      </a:solidFill>
                      <a:prstDash val="solid"/>
                    </a:lnB>
                    <a:noFill/>
                  </a:tcPr>
                </a:tc>
              </a:tr>
              <a:tr h="1739265">
                <a:tc>
                  <a:txBody>
                    <a:bodyPr/>
                    <a:lstStyle/>
                    <a:p>
                      <a:pPr>
                        <a:buNone/>
                      </a:pPr>
                      <a:endParaRPr lang="zh-CN" altLang="en-US" sz="1800"/>
                    </a:p>
                  </a:txBody>
                  <a:tcPr marL="121920" marR="121920" marT="60960" marB="60960">
                    <a:lnL w="6350">
                      <a:solidFill>
                        <a:schemeClr val="bg2">
                          <a:lumMod val="90000"/>
                        </a:schemeClr>
                      </a:solidFill>
                      <a:prstDash val="solid"/>
                    </a:lnL>
                    <a:lnR w="6350">
                      <a:solidFill>
                        <a:schemeClr val="bg2">
                          <a:lumMod val="90000"/>
                        </a:schemeClr>
                      </a:solidFill>
                      <a:prstDash val="solid"/>
                    </a:lnR>
                    <a:lnT w="6350">
                      <a:solidFill>
                        <a:schemeClr val="bg2">
                          <a:lumMod val="90000"/>
                        </a:schemeClr>
                      </a:solidFill>
                      <a:prstDash val="solid"/>
                    </a:lnT>
                    <a:lnB w="6350">
                      <a:solidFill>
                        <a:schemeClr val="bg2">
                          <a:lumMod val="90000"/>
                        </a:schemeClr>
                      </a:solidFill>
                      <a:prstDash val="solid"/>
                    </a:lnB>
                    <a:noFill/>
                  </a:tcPr>
                </a:tc>
                <a:tc>
                  <a:txBody>
                    <a:bodyPr/>
                    <a:lstStyle/>
                    <a:p>
                      <a:pPr>
                        <a:buNone/>
                      </a:pPr>
                      <a:endParaRPr lang="zh-CN" altLang="en-US" sz="1800"/>
                    </a:p>
                  </a:txBody>
                  <a:tcPr marL="121920" marR="121920" marT="60960" marB="60960">
                    <a:lnL w="6350">
                      <a:solidFill>
                        <a:schemeClr val="bg2">
                          <a:lumMod val="90000"/>
                        </a:schemeClr>
                      </a:solidFill>
                      <a:prstDash val="solid"/>
                    </a:lnL>
                    <a:lnR w="6350">
                      <a:solidFill>
                        <a:schemeClr val="bg2">
                          <a:lumMod val="90000"/>
                        </a:schemeClr>
                      </a:solidFill>
                      <a:prstDash val="solid"/>
                    </a:lnR>
                    <a:lnT w="6350">
                      <a:solidFill>
                        <a:schemeClr val="bg2">
                          <a:lumMod val="90000"/>
                        </a:schemeClr>
                      </a:solidFill>
                      <a:prstDash val="solid"/>
                    </a:lnT>
                    <a:lnB w="6350">
                      <a:solidFill>
                        <a:schemeClr val="bg2">
                          <a:lumMod val="90000"/>
                        </a:schemeClr>
                      </a:solidFill>
                      <a:prstDash val="solid"/>
                    </a:lnB>
                    <a:noFill/>
                  </a:tcPr>
                </a:tc>
                <a:tc>
                  <a:txBody>
                    <a:bodyPr/>
                    <a:lstStyle/>
                    <a:p>
                      <a:pPr>
                        <a:buNone/>
                      </a:pPr>
                      <a:endParaRPr lang="zh-CN" altLang="en-US" sz="1800"/>
                    </a:p>
                  </a:txBody>
                  <a:tcPr marL="121920" marR="121920" marT="60960" marB="60960">
                    <a:lnL w="6350">
                      <a:solidFill>
                        <a:schemeClr val="bg2">
                          <a:lumMod val="90000"/>
                        </a:schemeClr>
                      </a:solidFill>
                      <a:prstDash val="solid"/>
                    </a:lnL>
                    <a:lnR w="6350">
                      <a:solidFill>
                        <a:schemeClr val="bg2">
                          <a:lumMod val="90000"/>
                        </a:schemeClr>
                      </a:solidFill>
                      <a:prstDash val="solid"/>
                    </a:lnR>
                    <a:lnT w="6350">
                      <a:solidFill>
                        <a:schemeClr val="bg2">
                          <a:lumMod val="90000"/>
                        </a:schemeClr>
                      </a:solidFill>
                      <a:prstDash val="solid"/>
                    </a:lnT>
                    <a:lnB w="6350">
                      <a:solidFill>
                        <a:schemeClr val="bg2">
                          <a:lumMod val="90000"/>
                        </a:schemeClr>
                      </a:solidFill>
                      <a:prstDash val="solid"/>
                    </a:lnB>
                    <a:noFill/>
                  </a:tcPr>
                </a:tc>
                <a:tc>
                  <a:txBody>
                    <a:bodyPr/>
                    <a:lstStyle/>
                    <a:p>
                      <a:pPr>
                        <a:buNone/>
                      </a:pPr>
                      <a:endParaRPr lang="zh-CN" altLang="en-US" sz="1800"/>
                    </a:p>
                  </a:txBody>
                  <a:tcPr marL="121920" marR="121920" marT="60960" marB="60960">
                    <a:lnL w="6350">
                      <a:solidFill>
                        <a:schemeClr val="bg2">
                          <a:lumMod val="90000"/>
                        </a:schemeClr>
                      </a:solidFill>
                      <a:prstDash val="solid"/>
                    </a:lnL>
                    <a:lnR w="6350">
                      <a:solidFill>
                        <a:schemeClr val="bg2">
                          <a:lumMod val="90000"/>
                        </a:schemeClr>
                      </a:solidFill>
                      <a:prstDash val="solid"/>
                    </a:lnR>
                    <a:lnT w="6350">
                      <a:solidFill>
                        <a:schemeClr val="bg2">
                          <a:lumMod val="90000"/>
                        </a:schemeClr>
                      </a:solidFill>
                      <a:prstDash val="solid"/>
                    </a:lnT>
                    <a:lnB w="6350">
                      <a:solidFill>
                        <a:schemeClr val="bg2">
                          <a:lumMod val="90000"/>
                        </a:schemeClr>
                      </a:solidFill>
                      <a:prstDash val="solid"/>
                    </a:lnB>
                    <a:noFill/>
                  </a:tcPr>
                </a:tc>
                <a:tc>
                  <a:txBody>
                    <a:bodyPr/>
                    <a:lstStyle/>
                    <a:p>
                      <a:pPr>
                        <a:buNone/>
                      </a:pPr>
                      <a:endParaRPr lang="zh-CN" altLang="en-US" sz="1800"/>
                    </a:p>
                  </a:txBody>
                  <a:tcPr marL="121920" marR="121920" marT="60960" marB="60960">
                    <a:lnL w="6350">
                      <a:solidFill>
                        <a:schemeClr val="bg2">
                          <a:lumMod val="90000"/>
                        </a:schemeClr>
                      </a:solidFill>
                      <a:prstDash val="solid"/>
                    </a:lnL>
                    <a:lnR w="6350">
                      <a:solidFill>
                        <a:schemeClr val="bg2">
                          <a:lumMod val="90000"/>
                        </a:schemeClr>
                      </a:solidFill>
                      <a:prstDash val="solid"/>
                    </a:lnR>
                    <a:lnT w="6350">
                      <a:solidFill>
                        <a:schemeClr val="bg2">
                          <a:lumMod val="90000"/>
                        </a:schemeClr>
                      </a:solidFill>
                      <a:prstDash val="solid"/>
                    </a:lnT>
                    <a:lnB w="6350">
                      <a:solidFill>
                        <a:schemeClr val="bg2">
                          <a:lumMod val="90000"/>
                        </a:schemeClr>
                      </a:solidFill>
                      <a:prstDash val="solid"/>
                    </a:lnB>
                    <a:noFill/>
                  </a:tcPr>
                </a:tc>
              </a:tr>
              <a:tr h="792000">
                <a:tc>
                  <a:txBody>
                    <a:bodyPr/>
                    <a:lstStyle/>
                    <a:p>
                      <a:pPr>
                        <a:buNone/>
                      </a:pPr>
                      <a:endParaRPr lang="zh-CN" altLang="en-US" sz="1800"/>
                    </a:p>
                  </a:txBody>
                  <a:tcPr marL="121920" marR="121920" marT="60960" marB="60960">
                    <a:lnL w="6350">
                      <a:solidFill>
                        <a:schemeClr val="bg2">
                          <a:lumMod val="90000"/>
                        </a:schemeClr>
                      </a:solidFill>
                      <a:prstDash val="solid"/>
                    </a:lnL>
                    <a:lnR w="6350">
                      <a:solidFill>
                        <a:schemeClr val="bg2">
                          <a:lumMod val="90000"/>
                        </a:schemeClr>
                      </a:solidFill>
                      <a:prstDash val="solid"/>
                    </a:lnR>
                    <a:lnT w="6350">
                      <a:solidFill>
                        <a:schemeClr val="bg2">
                          <a:lumMod val="90000"/>
                        </a:schemeClr>
                      </a:solidFill>
                      <a:prstDash val="solid"/>
                    </a:lnT>
                    <a:lnB w="6350">
                      <a:solidFill>
                        <a:schemeClr val="bg2">
                          <a:lumMod val="90000"/>
                        </a:schemeClr>
                      </a:solidFill>
                      <a:prstDash val="solid"/>
                    </a:lnB>
                    <a:noFill/>
                  </a:tcPr>
                </a:tc>
                <a:tc>
                  <a:txBody>
                    <a:bodyPr/>
                    <a:lstStyle/>
                    <a:p>
                      <a:pPr>
                        <a:buNone/>
                      </a:pPr>
                      <a:endParaRPr lang="zh-CN" altLang="en-US" sz="1800"/>
                    </a:p>
                  </a:txBody>
                  <a:tcPr marL="121920" marR="121920" marT="60960" marB="60960">
                    <a:lnL w="6350">
                      <a:solidFill>
                        <a:schemeClr val="bg2">
                          <a:lumMod val="90000"/>
                        </a:schemeClr>
                      </a:solidFill>
                      <a:prstDash val="solid"/>
                    </a:lnL>
                    <a:lnR w="6350">
                      <a:solidFill>
                        <a:schemeClr val="bg2">
                          <a:lumMod val="90000"/>
                        </a:schemeClr>
                      </a:solidFill>
                      <a:prstDash val="solid"/>
                    </a:lnR>
                    <a:lnT w="6350">
                      <a:solidFill>
                        <a:schemeClr val="bg2">
                          <a:lumMod val="90000"/>
                        </a:schemeClr>
                      </a:solidFill>
                      <a:prstDash val="solid"/>
                    </a:lnT>
                    <a:lnB w="6350">
                      <a:solidFill>
                        <a:schemeClr val="bg2">
                          <a:lumMod val="90000"/>
                        </a:schemeClr>
                      </a:solidFill>
                      <a:prstDash val="solid"/>
                    </a:lnB>
                    <a:noFill/>
                  </a:tcPr>
                </a:tc>
                <a:tc>
                  <a:txBody>
                    <a:bodyPr/>
                    <a:lstStyle/>
                    <a:p>
                      <a:pPr>
                        <a:buNone/>
                      </a:pPr>
                      <a:endParaRPr lang="zh-CN" altLang="en-US" sz="1800"/>
                    </a:p>
                  </a:txBody>
                  <a:tcPr marL="121920" marR="121920" marT="60960" marB="60960">
                    <a:lnL w="6350">
                      <a:solidFill>
                        <a:schemeClr val="bg2">
                          <a:lumMod val="90000"/>
                        </a:schemeClr>
                      </a:solidFill>
                      <a:prstDash val="solid"/>
                    </a:lnL>
                    <a:lnR w="6350">
                      <a:solidFill>
                        <a:schemeClr val="bg2">
                          <a:lumMod val="90000"/>
                        </a:schemeClr>
                      </a:solidFill>
                      <a:prstDash val="solid"/>
                    </a:lnR>
                    <a:lnT w="6350">
                      <a:solidFill>
                        <a:schemeClr val="bg2">
                          <a:lumMod val="90000"/>
                        </a:schemeClr>
                      </a:solidFill>
                      <a:prstDash val="solid"/>
                    </a:lnT>
                    <a:lnB w="6350">
                      <a:solidFill>
                        <a:schemeClr val="bg2">
                          <a:lumMod val="90000"/>
                        </a:schemeClr>
                      </a:solidFill>
                      <a:prstDash val="solid"/>
                    </a:lnB>
                    <a:noFill/>
                  </a:tcPr>
                </a:tc>
                <a:tc>
                  <a:txBody>
                    <a:bodyPr/>
                    <a:lstStyle/>
                    <a:p>
                      <a:pPr>
                        <a:buNone/>
                      </a:pPr>
                      <a:endParaRPr lang="zh-CN" altLang="en-US" sz="1800"/>
                    </a:p>
                  </a:txBody>
                  <a:tcPr marL="121920" marR="121920" marT="60960" marB="60960">
                    <a:lnL w="6350">
                      <a:solidFill>
                        <a:schemeClr val="bg2">
                          <a:lumMod val="90000"/>
                        </a:schemeClr>
                      </a:solidFill>
                      <a:prstDash val="solid"/>
                    </a:lnL>
                    <a:lnR w="6350">
                      <a:solidFill>
                        <a:schemeClr val="bg2">
                          <a:lumMod val="90000"/>
                        </a:schemeClr>
                      </a:solidFill>
                      <a:prstDash val="solid"/>
                    </a:lnR>
                    <a:lnT w="6350">
                      <a:solidFill>
                        <a:schemeClr val="bg2">
                          <a:lumMod val="90000"/>
                        </a:schemeClr>
                      </a:solidFill>
                      <a:prstDash val="solid"/>
                    </a:lnT>
                    <a:lnB w="6350">
                      <a:solidFill>
                        <a:schemeClr val="bg2">
                          <a:lumMod val="90000"/>
                        </a:schemeClr>
                      </a:solidFill>
                      <a:prstDash val="solid"/>
                    </a:lnB>
                    <a:noFill/>
                  </a:tcPr>
                </a:tc>
                <a:tc>
                  <a:txBody>
                    <a:bodyPr/>
                    <a:lstStyle/>
                    <a:p>
                      <a:pPr>
                        <a:buNone/>
                      </a:pPr>
                      <a:endParaRPr lang="zh-CN" altLang="en-US" sz="1800" dirty="0"/>
                    </a:p>
                  </a:txBody>
                  <a:tcPr marL="121920" marR="121920" marT="60960" marB="60960">
                    <a:lnL w="6350">
                      <a:solidFill>
                        <a:schemeClr val="bg2">
                          <a:lumMod val="90000"/>
                        </a:schemeClr>
                      </a:solidFill>
                      <a:prstDash val="solid"/>
                    </a:lnL>
                    <a:lnR w="6350">
                      <a:solidFill>
                        <a:schemeClr val="bg2">
                          <a:lumMod val="90000"/>
                        </a:schemeClr>
                      </a:solidFill>
                      <a:prstDash val="solid"/>
                    </a:lnR>
                    <a:lnT w="6350">
                      <a:solidFill>
                        <a:schemeClr val="bg2">
                          <a:lumMod val="90000"/>
                        </a:schemeClr>
                      </a:solidFill>
                      <a:prstDash val="solid"/>
                    </a:lnT>
                    <a:lnB w="6350">
                      <a:solidFill>
                        <a:schemeClr val="bg2">
                          <a:lumMod val="90000"/>
                        </a:schemeClr>
                      </a:solidFill>
                      <a:prstDash val="solid"/>
                    </a:lnB>
                    <a:noFill/>
                  </a:tcPr>
                </a:tc>
              </a:tr>
            </a:tbl>
          </a:graphicData>
        </a:graphic>
      </p:graphicFrame>
      <p:sp>
        <p:nvSpPr>
          <p:cNvPr id="8" name="文本框 43"/>
          <p:cNvSpPr txBox="1"/>
          <p:nvPr>
            <p:custDataLst>
              <p:tags r:id="rId3"/>
            </p:custDataLst>
          </p:nvPr>
        </p:nvSpPr>
        <p:spPr>
          <a:xfrm>
            <a:off x="764117" y="2663402"/>
            <a:ext cx="2071793" cy="645160"/>
          </a:xfrm>
          <a:prstGeom prst="rect">
            <a:avLst/>
          </a:prstGeom>
          <a:noFill/>
          <a:effectLst/>
        </p:spPr>
        <p:txBody>
          <a:bodyPr wrap="square" rtlCol="0">
            <a:spAutoFit/>
          </a:bodyPr>
          <a:lstStyle/>
          <a:p>
            <a:pPr indent="0" algn="ct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Die shear&amp; Wire pull</a:t>
            </a:r>
            <a:endPar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ct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atin typeface="微软雅黑" panose="020B0503020204020204" pitchFamily="34" charset="-122"/>
                <a:ea typeface="微软雅黑" panose="020B0503020204020204" pitchFamily="34" charset="-122"/>
                <a:cs typeface="微软雅黑" panose="020B0503020204020204" pitchFamily="34" charset="-122"/>
              </a:rPr>
              <a:t>Wafer cutting &amp; Weld wire tension test</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 name="文本框 43"/>
          <p:cNvSpPr txBox="1"/>
          <p:nvPr>
            <p:custDataLst>
              <p:tags r:id="rId4"/>
            </p:custDataLst>
          </p:nvPr>
        </p:nvSpPr>
        <p:spPr>
          <a:xfrm>
            <a:off x="6919595" y="2612390"/>
            <a:ext cx="2788920" cy="829945"/>
          </a:xfrm>
          <a:prstGeom prst="rect">
            <a:avLst/>
          </a:prstGeom>
          <a:noFill/>
          <a:effectLst/>
        </p:spPr>
        <p:txBody>
          <a:bodyPr wrap="square" rtlCol="0">
            <a:spAutoFit/>
          </a:bodyPr>
          <a:lstStyle/>
          <a:p>
            <a:pPr indent="0" algn="ctr"/>
            <a:r>
              <a:rPr lang="en-US" b="1">
                <a:latin typeface="微软雅黑" panose="020B0503020204020204" pitchFamily="34" charset="-122"/>
                <a:ea typeface="微软雅黑" panose="020B0503020204020204" pitchFamily="34" charset="-122"/>
                <a:cs typeface="微软雅黑" panose="020B0503020204020204" pitchFamily="34" charset="-122"/>
                <a:sym typeface="+mn-ea"/>
              </a:rPr>
              <a:t>Sonoscan </a:t>
            </a:r>
            <a:endParaRPr 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ctr"/>
            <a:r>
              <a:rPr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KSI High Resolution Acoustic Microscope System</a:t>
            </a:r>
            <a:endParaRPr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ctr"/>
            <a:r>
              <a:rPr lang="en-US" altLang="zh-CN">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a:rPr>
              <a:t>  </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a:rPr>
              <a:t>（Acoustic stratified scanning test）</a:t>
            </a:r>
            <a:endPar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 name="文本框 60"/>
          <p:cNvSpPr txBox="1"/>
          <p:nvPr>
            <p:custDataLst>
              <p:tags r:id="rId5"/>
            </p:custDataLst>
          </p:nvPr>
        </p:nvSpPr>
        <p:spPr>
          <a:xfrm>
            <a:off x="2797598" y="2663402"/>
            <a:ext cx="2308013" cy="645160"/>
          </a:xfrm>
          <a:prstGeom prst="rect">
            <a:avLst/>
          </a:prstGeom>
          <a:noFill/>
        </p:spPr>
        <p:txBody>
          <a:bodyPr wrap="square" rtlCol="0" anchor="t">
            <a:spAutoFit/>
          </a:bodyPr>
          <a:lstStyle/>
          <a:p>
            <a:pPr indent="0" algn="ctr"/>
            <a:r>
              <a:rPr lang="en-US" alt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b="1">
                <a:latin typeface="微软雅黑" panose="020B0503020204020204" pitchFamily="34" charset="-122"/>
                <a:ea typeface="微软雅黑" panose="020B0503020204020204" pitchFamily="34" charset="-122"/>
                <a:cs typeface="微软雅黑" panose="020B0503020204020204" pitchFamily="34" charset="-122"/>
                <a:sym typeface="+mn-ea"/>
              </a:rPr>
              <a:t>Microscope</a:t>
            </a:r>
            <a:endParaRPr lang="en-US" altLang="zh-CN" b="1">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ctr"/>
            <a:r>
              <a:rPr lang="zh-CN" altLang="en-US">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a:rPr>
              <a:t>（</a:t>
            </a:r>
            <a:r>
              <a:rPr>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a:rPr>
              <a:t>Arc of line, ball diameter and thickness testing</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48678" name="文本框 43"/>
          <p:cNvSpPr txBox="1"/>
          <p:nvPr>
            <p:custDataLst>
              <p:tags r:id="rId6"/>
            </p:custDataLst>
          </p:nvPr>
        </p:nvSpPr>
        <p:spPr>
          <a:xfrm>
            <a:off x="463973" y="5195570"/>
            <a:ext cx="2672080" cy="1014730"/>
          </a:xfrm>
          <a:prstGeom prst="rect">
            <a:avLst/>
          </a:prstGeom>
          <a:noFill/>
          <a:effectLst/>
        </p:spPr>
        <p:txBody>
          <a:bodyPr wrap="square" rtlCol="0">
            <a:spAutoFit/>
          </a:bodyPr>
          <a:lstStyle/>
          <a:p>
            <a:pPr algn="ctr"/>
            <a:r>
              <a:rPr 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BR</a:t>
            </a:r>
            <a:r>
              <a:rPr lang="en-US" alt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Salt spray test machine</a:t>
            </a:r>
            <a:endParaRPr 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r>
              <a:rPr lang="zh-CN" altLang="en-US">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a:rPr>
              <a:t>（Environmental tests for corrosion resistance of products or metallic materials）</a:t>
            </a: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a:endParaRPr>
          </a:p>
          <a:p>
            <a:pPr algn="ctr"/>
            <a:endParaRPr 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2" name="文本框 43"/>
          <p:cNvSpPr txBox="1"/>
          <p:nvPr>
            <p:custDataLst>
              <p:tags r:id="rId7"/>
            </p:custDataLst>
          </p:nvPr>
        </p:nvSpPr>
        <p:spPr>
          <a:xfrm>
            <a:off x="2898774" y="5195570"/>
            <a:ext cx="2105660" cy="829945"/>
          </a:xfrm>
          <a:prstGeom prst="rect">
            <a:avLst/>
          </a:prstGeom>
          <a:noFill/>
          <a:effectLst/>
        </p:spPr>
        <p:txBody>
          <a:bodyPr wrap="square" rtlCol="0">
            <a:spAutoFit/>
          </a:bodyPr>
          <a:lstStyle/>
          <a:p>
            <a:pPr algn="ctr"/>
            <a:r>
              <a:rPr lang="en-US" alt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HTRB</a:t>
            </a:r>
            <a:endParaRPr 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r>
              <a:rPr lang="zh-CN" altLang="en-US">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a:rPr>
              <a:t>（</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High temperature reverse bias</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a:rPr>
              <a:t> testing</a:t>
            </a:r>
            <a:endParaRPr lang="en-US" altLang="en-US" dirty="0" smtClean="0">
              <a:solidFill>
                <a:srgbClr val="000000"/>
              </a:solidFill>
              <a:ea typeface="黑体" panose="02010609060101010101" pitchFamily="49" charset="-122"/>
              <a:cs typeface="黑体" panose="02010609060101010101" pitchFamily="49" charset="-122"/>
            </a:endParaRPr>
          </a:p>
          <a:p>
            <a:pPr algn="ctr"/>
            <a:r>
              <a:rPr lang="zh-CN" altLang="en-US">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a:rPr>
              <a:t>）</a:t>
            </a:r>
            <a:endParaRPr 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3" name="文本框 43"/>
          <p:cNvSpPr txBox="1"/>
          <p:nvPr>
            <p:custDataLst>
              <p:tags r:id="rId8"/>
            </p:custDataLst>
          </p:nvPr>
        </p:nvSpPr>
        <p:spPr>
          <a:xfrm>
            <a:off x="4890135" y="5195570"/>
            <a:ext cx="2711450" cy="829945"/>
          </a:xfrm>
          <a:prstGeom prst="rect">
            <a:avLst/>
          </a:prstGeom>
          <a:noFill/>
          <a:effectLst/>
        </p:spPr>
        <p:txBody>
          <a:bodyPr wrap="square" rtlCol="0">
            <a:spAutoFit/>
          </a:bodyPr>
          <a:lstStyle/>
          <a:p>
            <a:pPr algn="ctr"/>
            <a:r>
              <a:rPr lang="en-US" altLang="zh-CN" b="1">
                <a:latin typeface="微软雅黑" panose="020B0503020204020204" pitchFamily="34" charset="-122"/>
                <a:ea typeface="微软雅黑" panose="020B0503020204020204" pitchFamily="34" charset="-122"/>
                <a:cs typeface="微软雅黑" panose="020B0503020204020204" pitchFamily="34" charset="-122"/>
                <a:sym typeface="+mn-ea"/>
              </a:rPr>
              <a:t>HT</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&amp;</a:t>
            </a:r>
            <a:r>
              <a:rPr lang="en-US" altLang="zh-CN" b="1">
                <a:latin typeface="微软雅黑" panose="020B0503020204020204" pitchFamily="34" charset="-122"/>
                <a:ea typeface="微软雅黑" panose="020B0503020204020204" pitchFamily="34" charset="-122"/>
                <a:cs typeface="微软雅黑" panose="020B0503020204020204" pitchFamily="34" charset="-122"/>
                <a:sym typeface="+mn-ea"/>
              </a:rPr>
              <a:t>HU</a:t>
            </a:r>
            <a:endParaRPr 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r>
              <a:rPr 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Constant temperature/humidity testing</a:t>
            </a:r>
            <a:endParaRPr 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endPar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4" name="文本框 43"/>
          <p:cNvSpPr txBox="1"/>
          <p:nvPr>
            <p:custDataLst>
              <p:tags r:id="rId9"/>
            </p:custDataLst>
          </p:nvPr>
        </p:nvSpPr>
        <p:spPr>
          <a:xfrm>
            <a:off x="7154757" y="5195570"/>
            <a:ext cx="2446020" cy="829945"/>
          </a:xfrm>
          <a:prstGeom prst="rect">
            <a:avLst/>
          </a:prstGeom>
          <a:noFill/>
          <a:effectLst/>
        </p:spPr>
        <p:txBody>
          <a:bodyPr wrap="square" rtlCol="0">
            <a:spAutoFit/>
          </a:bodyPr>
          <a:lstStyle/>
          <a:p>
            <a:pPr algn="ctr"/>
            <a:r>
              <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HTST&amp;PCT</a:t>
            </a:r>
            <a:endPar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r>
              <a:rPr 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High temperature and pressure testing machine</a:t>
            </a:r>
            <a:endParaRPr 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endParaRPr 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48682" name="文本框 43"/>
          <p:cNvSpPr txBox="1"/>
          <p:nvPr>
            <p:custDataLst>
              <p:tags r:id="rId10"/>
            </p:custDataLst>
          </p:nvPr>
        </p:nvSpPr>
        <p:spPr>
          <a:xfrm>
            <a:off x="9480762" y="5195570"/>
            <a:ext cx="2117513" cy="645160"/>
          </a:xfrm>
          <a:prstGeom prst="rect">
            <a:avLst/>
          </a:prstGeom>
          <a:noFill/>
          <a:effectLst/>
        </p:spPr>
        <p:txBody>
          <a:bodyPr wrap="square" rtlCol="0">
            <a:spAutoFit/>
          </a:bodyPr>
          <a:lstStyle/>
          <a:p>
            <a:pPr algn="ctr"/>
            <a:r>
              <a:rPr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Reflow soldering test machine</a:t>
            </a:r>
            <a:endParaRPr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endParaRPr 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5" name="Picture 2"/>
          <p:cNvPicPr>
            <a:picLocks noChangeAspect="1" noChangeArrowheads="1"/>
          </p:cNvPicPr>
          <p:nvPr>
            <p:custDataLst>
              <p:tags r:id="rId11"/>
            </p:custDataLst>
          </p:nvPr>
        </p:nvPicPr>
        <p:blipFill>
          <a:blip r:embed="rId12" cstate="print"/>
          <a:srcRect/>
          <a:stretch>
            <a:fillRect/>
          </a:stretch>
        </p:blipFill>
        <p:spPr bwMode="auto">
          <a:xfrm>
            <a:off x="949537" y="1075267"/>
            <a:ext cx="1700953" cy="1451187"/>
          </a:xfrm>
          <a:prstGeom prst="rect">
            <a:avLst/>
          </a:prstGeom>
          <a:noFill/>
          <a:ln w="9525">
            <a:noFill/>
            <a:miter lim="800000"/>
            <a:headEnd/>
            <a:tailEnd/>
          </a:ln>
          <a:effectLst/>
        </p:spPr>
      </p:pic>
      <p:pic>
        <p:nvPicPr>
          <p:cNvPr id="16" name="Picture 2"/>
          <p:cNvPicPr>
            <a:picLocks noChangeAspect="1" noChangeArrowheads="1"/>
          </p:cNvPicPr>
          <p:nvPr>
            <p:custDataLst>
              <p:tags r:id="rId13"/>
            </p:custDataLst>
          </p:nvPr>
        </p:nvPicPr>
        <p:blipFill>
          <a:blip r:embed="rId14" cstate="print"/>
          <a:srcRect/>
          <a:stretch>
            <a:fillRect/>
          </a:stretch>
        </p:blipFill>
        <p:spPr bwMode="auto">
          <a:xfrm>
            <a:off x="958850" y="3851487"/>
            <a:ext cx="1682327" cy="1305560"/>
          </a:xfrm>
          <a:prstGeom prst="rect">
            <a:avLst/>
          </a:prstGeom>
          <a:noFill/>
          <a:ln w="9525">
            <a:noFill/>
            <a:miter lim="800000"/>
            <a:headEnd/>
            <a:tailEnd/>
          </a:ln>
          <a:effectLst/>
        </p:spPr>
      </p:pic>
      <p:pic>
        <p:nvPicPr>
          <p:cNvPr id="17" name="图片 5"/>
          <p:cNvPicPr>
            <a:picLocks noChangeAspect="1"/>
          </p:cNvPicPr>
          <p:nvPr>
            <p:custDataLst>
              <p:tags r:id="rId15"/>
            </p:custDataLst>
          </p:nvPr>
        </p:nvPicPr>
        <p:blipFill>
          <a:blip r:embed="rId16">
            <a:lum bright="6000"/>
          </a:blip>
          <a:stretch>
            <a:fillRect/>
          </a:stretch>
        </p:blipFill>
        <p:spPr>
          <a:xfrm>
            <a:off x="5459730" y="3718137"/>
            <a:ext cx="1661160" cy="1446107"/>
          </a:xfrm>
          <a:prstGeom prst="rect">
            <a:avLst/>
          </a:prstGeom>
        </p:spPr>
      </p:pic>
      <p:pic>
        <p:nvPicPr>
          <p:cNvPr id="18" name="图片 7"/>
          <p:cNvPicPr>
            <a:picLocks noChangeAspect="1"/>
          </p:cNvPicPr>
          <p:nvPr>
            <p:custDataLst>
              <p:tags r:id="rId17"/>
            </p:custDataLst>
          </p:nvPr>
        </p:nvPicPr>
        <p:blipFill>
          <a:blip r:embed="rId18">
            <a:lum bright="6000"/>
          </a:blip>
          <a:stretch>
            <a:fillRect/>
          </a:stretch>
        </p:blipFill>
        <p:spPr>
          <a:xfrm>
            <a:off x="3297766" y="3726603"/>
            <a:ext cx="1364827" cy="1444413"/>
          </a:xfrm>
          <a:prstGeom prst="rect">
            <a:avLst/>
          </a:prstGeom>
        </p:spPr>
      </p:pic>
      <p:pic>
        <p:nvPicPr>
          <p:cNvPr id="19" name="Picture 2"/>
          <p:cNvPicPr>
            <a:picLocks noChangeAspect="1" noChangeArrowheads="1"/>
          </p:cNvPicPr>
          <p:nvPr>
            <p:custDataLst>
              <p:tags r:id="rId19"/>
            </p:custDataLst>
          </p:nvPr>
        </p:nvPicPr>
        <p:blipFill>
          <a:blip r:embed="rId20" cstate="print">
            <a:lum bright="12000"/>
          </a:blip>
          <a:srcRect/>
          <a:stretch>
            <a:fillRect/>
          </a:stretch>
        </p:blipFill>
        <p:spPr bwMode="auto">
          <a:xfrm>
            <a:off x="7723717" y="3584363"/>
            <a:ext cx="1308100" cy="1747520"/>
          </a:xfrm>
          <a:prstGeom prst="rect">
            <a:avLst/>
          </a:prstGeom>
          <a:noFill/>
          <a:ln w="9525">
            <a:noFill/>
            <a:miter lim="800000"/>
            <a:headEnd/>
            <a:tailEnd/>
          </a:ln>
          <a:effectLst/>
        </p:spPr>
      </p:pic>
      <p:pic>
        <p:nvPicPr>
          <p:cNvPr id="20" name="Picture 2"/>
          <p:cNvPicPr>
            <a:picLocks noChangeAspect="1" noChangeArrowheads="1"/>
          </p:cNvPicPr>
          <p:nvPr>
            <p:custDataLst>
              <p:tags r:id="rId21"/>
            </p:custDataLst>
          </p:nvPr>
        </p:nvPicPr>
        <p:blipFill>
          <a:blip r:embed="rId22" cstate="print">
            <a:lum bright="6000"/>
          </a:blip>
          <a:srcRect/>
          <a:stretch>
            <a:fillRect/>
          </a:stretch>
        </p:blipFill>
        <p:spPr bwMode="auto">
          <a:xfrm>
            <a:off x="3149811" y="1063837"/>
            <a:ext cx="1603587" cy="1431713"/>
          </a:xfrm>
          <a:prstGeom prst="rect">
            <a:avLst/>
          </a:prstGeom>
          <a:noFill/>
          <a:ln w="9525">
            <a:noFill/>
            <a:miter lim="800000"/>
            <a:headEnd/>
            <a:tailEnd/>
          </a:ln>
          <a:effectLst/>
        </p:spPr>
      </p:pic>
      <p:pic>
        <p:nvPicPr>
          <p:cNvPr id="21" name="图片 4"/>
          <p:cNvPicPr>
            <a:picLocks noChangeAspect="1"/>
          </p:cNvPicPr>
          <p:nvPr>
            <p:custDataLst>
              <p:tags r:id="rId23"/>
            </p:custDataLst>
          </p:nvPr>
        </p:nvPicPr>
        <p:blipFill>
          <a:blip r:embed="rId24" cstate="print"/>
          <a:stretch>
            <a:fillRect/>
          </a:stretch>
        </p:blipFill>
        <p:spPr>
          <a:xfrm>
            <a:off x="7707207" y="1063837"/>
            <a:ext cx="1341120" cy="1534160"/>
          </a:xfrm>
          <a:prstGeom prst="rect">
            <a:avLst/>
          </a:prstGeom>
        </p:spPr>
      </p:pic>
      <p:pic>
        <p:nvPicPr>
          <p:cNvPr id="22" name="图片 6"/>
          <p:cNvPicPr>
            <a:picLocks noChangeAspect="1"/>
          </p:cNvPicPr>
          <p:nvPr>
            <p:custDataLst>
              <p:tags r:id="rId25"/>
            </p:custDataLst>
          </p:nvPr>
        </p:nvPicPr>
        <p:blipFill>
          <a:blip r:embed="rId26" cstate="print"/>
          <a:stretch>
            <a:fillRect/>
          </a:stretch>
        </p:blipFill>
        <p:spPr>
          <a:xfrm>
            <a:off x="9548919" y="3726603"/>
            <a:ext cx="1981200" cy="1303020"/>
          </a:xfrm>
          <a:prstGeom prst="rect">
            <a:avLst/>
          </a:prstGeom>
        </p:spPr>
      </p:pic>
      <p:sp>
        <p:nvSpPr>
          <p:cNvPr id="23" name="文本框 43"/>
          <p:cNvSpPr txBox="1"/>
          <p:nvPr>
            <p:custDataLst>
              <p:tags r:id="rId27"/>
            </p:custDataLst>
          </p:nvPr>
        </p:nvSpPr>
        <p:spPr>
          <a:xfrm>
            <a:off x="5270711" y="2663402"/>
            <a:ext cx="1829647" cy="829945"/>
          </a:xfrm>
          <a:prstGeom prst="rect">
            <a:avLst/>
          </a:prstGeom>
          <a:noFill/>
          <a:effectLst/>
        </p:spPr>
        <p:txBody>
          <a:bodyPr wrap="square" rtlCol="0">
            <a:spAutoFit/>
          </a:bodyPr>
          <a:lstStyle/>
          <a:p>
            <a:pPr indent="0" algn="ctr"/>
            <a:r>
              <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X-RAY</a:t>
            </a:r>
            <a:endPar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ct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a:rPr>
              <a:t>Welding wire opening and short circuit test</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4" name="图片 23"/>
          <p:cNvPicPr>
            <a:picLocks noChangeAspect="1"/>
          </p:cNvPicPr>
          <p:nvPr>
            <p:custDataLst>
              <p:tags r:id="rId28"/>
            </p:custDataLst>
          </p:nvPr>
        </p:nvPicPr>
        <p:blipFill>
          <a:blip r:embed="rId29">
            <a:lum bright="6000"/>
            <a:extLst>
              <a:ext uri="{28A0092B-C50C-407E-A947-70E740481C1C}">
                <a14:useLocalDpi xmlns:a14="http://schemas.microsoft.com/office/drawing/2010/main" val="0"/>
              </a:ext>
            </a:extLst>
          </a:blip>
          <a:stretch>
            <a:fillRect/>
          </a:stretch>
        </p:blipFill>
        <p:spPr>
          <a:xfrm>
            <a:off x="9708515" y="1012190"/>
            <a:ext cx="1662007" cy="1590887"/>
          </a:xfrm>
          <a:prstGeom prst="rect">
            <a:avLst/>
          </a:prstGeom>
        </p:spPr>
      </p:pic>
      <p:sp>
        <p:nvSpPr>
          <p:cNvPr id="25" name="文本框 43"/>
          <p:cNvSpPr txBox="1"/>
          <p:nvPr>
            <p:custDataLst>
              <p:tags r:id="rId30"/>
            </p:custDataLst>
          </p:nvPr>
        </p:nvSpPr>
        <p:spPr>
          <a:xfrm>
            <a:off x="9480550" y="2597785"/>
            <a:ext cx="2524125" cy="829945"/>
          </a:xfrm>
          <a:prstGeom prst="rect">
            <a:avLst/>
          </a:prstGeom>
          <a:noFill/>
          <a:effectLst/>
        </p:spPr>
        <p:txBody>
          <a:bodyPr wrap="square" rtlCol="0">
            <a:spAutoFit/>
          </a:bodyPr>
          <a:lstStyle/>
          <a:p>
            <a:pPr indent="0" algn="ctr"/>
            <a:r>
              <a:rPr 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TCT</a:t>
            </a:r>
            <a:endParaRPr 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ctr"/>
            <a:r>
              <a:rPr lang="en-US" alt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Cooling and heating temperature control system</a:t>
            </a:r>
            <a:endParaRPr 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ctr"/>
            <a:r>
              <a:rPr lang="en-US" altLang="zh-CN">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a:rPr>
              <a:t>  </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a:rPr>
              <a:t>（Temperature cycling testing）</a:t>
            </a:r>
            <a:endPar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7" name="图片 26" descr="图片13"/>
          <p:cNvPicPr>
            <a:picLocks noChangeAspect="1"/>
          </p:cNvPicPr>
          <p:nvPr>
            <p:custDataLst>
              <p:tags r:id="rId31"/>
            </p:custDataLst>
          </p:nvPr>
        </p:nvPicPr>
        <p:blipFill>
          <a:blip r:embed="rId32" cstate="print">
            <a:lum bright="6000"/>
          </a:blip>
          <a:stretch>
            <a:fillRect/>
          </a:stretch>
        </p:blipFill>
        <p:spPr>
          <a:xfrm>
            <a:off x="5341408" y="1156970"/>
            <a:ext cx="1688253" cy="1254760"/>
          </a:xfrm>
          <a:prstGeom prst="rect">
            <a:avLst/>
          </a:prstGeom>
        </p:spPr>
      </p:pic>
      <p:sp>
        <p:nvSpPr>
          <p:cNvPr id="2" name="文本框 1"/>
          <p:cNvSpPr txBox="1"/>
          <p:nvPr>
            <p:custDataLst>
              <p:tags r:id="rId33"/>
            </p:custDataLst>
          </p:nvPr>
        </p:nvSpPr>
        <p:spPr>
          <a:xfrm>
            <a:off x="8723039" y="377342"/>
            <a:ext cx="2708818" cy="369332"/>
          </a:xfrm>
          <a:prstGeom prst="rect">
            <a:avLst/>
          </a:prstGeom>
          <a:noFill/>
          <a:effectLst/>
        </p:spPr>
        <p:txBody>
          <a:bodyPr wrap="none" lIns="0" tIns="0" rIns="0" bIns="0" rtlCol="0">
            <a:spAutoFit/>
          </a:bodyPr>
          <a:lstStyle/>
          <a:p>
            <a:pPr algn="r"/>
            <a:r>
              <a:rPr lang="en-US" altLang="zh-CN" sz="2400" b="1" dirty="0" smtClean="0">
                <a:solidFill>
                  <a:srgbClr val="DC281E"/>
                </a:solidFill>
                <a:latin typeface="微软雅黑" panose="020B0503020204020204" pitchFamily="34" charset="-122"/>
                <a:ea typeface="微软雅黑" panose="020B0503020204020204" pitchFamily="34" charset="-122"/>
              </a:rPr>
              <a:t>Testing</a:t>
            </a:r>
            <a:r>
              <a:rPr lang="zh-CN" altLang="en-US" sz="2400" b="1" dirty="0" smtClean="0">
                <a:solidFill>
                  <a:srgbClr val="DC281E"/>
                </a:solidFill>
                <a:latin typeface="微软雅黑" panose="020B0503020204020204" pitchFamily="34" charset="-122"/>
                <a:ea typeface="微软雅黑" panose="020B0503020204020204" pitchFamily="34" charset="-122"/>
              </a:rPr>
              <a:t> capabilit</a:t>
            </a:r>
            <a:r>
              <a:rPr lang="en-US" altLang="zh-CN" sz="2400" b="1" dirty="0" smtClean="0">
                <a:solidFill>
                  <a:srgbClr val="DC281E"/>
                </a:solidFill>
                <a:latin typeface="微软雅黑" panose="020B0503020204020204" pitchFamily="34" charset="-122"/>
                <a:ea typeface="微软雅黑" panose="020B0503020204020204" pitchFamily="34" charset="-122"/>
              </a:rPr>
              <a:t>y</a:t>
            </a:r>
            <a:endParaRPr lang="en-US" altLang="zh-CN" sz="2400" b="1" dirty="0">
              <a:solidFill>
                <a:srgbClr val="DC281E"/>
              </a:solidFill>
              <a:latin typeface="微软雅黑" panose="020B0503020204020204" pitchFamily="34" charset="-122"/>
              <a:ea typeface="微软雅黑" panose="020B0503020204020204" pitchFamily="34" charset="-122"/>
            </a:endParaRPr>
          </a:p>
        </p:txBody>
      </p:sp>
      <p:sp>
        <p:nvSpPr>
          <p:cNvPr id="5" name="椭圆 4"/>
          <p:cNvSpPr/>
          <p:nvPr>
            <p:custDataLst>
              <p:tags r:id="rId34"/>
            </p:custDataLst>
          </p:nvPr>
        </p:nvSpPr>
        <p:spPr>
          <a:xfrm>
            <a:off x="8388615" y="399314"/>
            <a:ext cx="288000" cy="288000"/>
          </a:xfrm>
          <a:prstGeom prst="ellipse">
            <a:avLst/>
          </a:prstGeom>
          <a:gradFill>
            <a:gsLst>
              <a:gs pos="100000">
                <a:srgbClr val="DC281E">
                  <a:alpha val="0"/>
                </a:srgbClr>
              </a:gs>
              <a:gs pos="60000">
                <a:srgbClr val="DC281E"/>
              </a:gs>
              <a:gs pos="72000">
                <a:srgbClr val="DA281E"/>
              </a:gs>
              <a:gs pos="0">
                <a:srgbClr val="FAADA2">
                  <a:alpha val="10000"/>
                </a:srgbClr>
              </a:gs>
            </a:gsLst>
            <a:path path="circle">
              <a:fillToRect l="100000" t="100000"/>
            </a:path>
            <a:tileRect r="-100000" b="-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7" name="图片 6" descr="集团logo2"/>
          <p:cNvPicPr>
            <a:picLocks noChangeAspect="1"/>
          </p:cNvPicPr>
          <p:nvPr>
            <p:custDataLst>
              <p:tags r:id="rId35"/>
            </p:custDataLst>
          </p:nvPr>
        </p:nvPicPr>
        <p:blipFill>
          <a:blip r:embed="rId36" cstate="print"/>
          <a:stretch>
            <a:fillRect/>
          </a:stretch>
        </p:blipFill>
        <p:spPr>
          <a:xfrm>
            <a:off x="669925" y="356849"/>
            <a:ext cx="1606943" cy="360000"/>
          </a:xfrm>
          <a:prstGeom prst="rect">
            <a:avLst/>
          </a:prstGeom>
        </p:spPr>
      </p:pic>
      <p:pic>
        <p:nvPicPr>
          <p:cNvPr id="9" name="图片 8" descr="未标题-1"/>
          <p:cNvPicPr>
            <a:picLocks noChangeAspect="1"/>
          </p:cNvPicPr>
          <p:nvPr/>
        </p:nvPicPr>
        <p:blipFill>
          <a:blip r:embed="rId37" cstate="print"/>
          <a:stretch>
            <a:fillRect/>
          </a:stretch>
        </p:blipFill>
        <p:spPr>
          <a:xfrm>
            <a:off x="9600576" y="6198870"/>
            <a:ext cx="2056235" cy="36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cTn>
                              </p:par>
                              <p:par>
                                <p:cTn id="10" presetID="6" presetClass="emph" presetSubtype="0" decel="100000" fill="hold" grpId="1" nodeType="withEffect">
                                  <p:stCondLst>
                                    <p:cond delay="600"/>
                                  </p:stCondLst>
                                  <p:childTnLst>
                                    <p:animScale>
                                      <p:cBhvr>
                                        <p:cTn id="11" dur="250" fill="hold"/>
                                        <p:tgtEl>
                                          <p:spTgt spid="2"/>
                                        </p:tgtEl>
                                      </p:cBhvr>
                                      <p:by x="120000" y="120000"/>
                                    </p:animScale>
                                  </p:childTnLst>
                                </p:cTn>
                              </p:par>
                              <p:par>
                                <p:cTn id="12" presetID="6" presetClass="emph" presetSubtype="0" decel="100000" fill="hold" grpId="2" nodeType="withEffect">
                                  <p:stCondLst>
                                    <p:cond delay="800"/>
                                  </p:stCondLst>
                                  <p:childTnLst>
                                    <p:animScale>
                                      <p:cBhvr>
                                        <p:cTn id="13" dur="250" fill="hold"/>
                                        <p:tgtEl>
                                          <p:spTgt spid="2"/>
                                        </p:tgtEl>
                                      </p:cBhvr>
                                      <p:by x="83000" y="83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bldLvl="0" animBg="1"/>
      <p:bldP spid="2" grpId="2"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任意多边形 29"/>
          <p:cNvSpPr/>
          <p:nvPr>
            <p:custDataLst>
              <p:tags r:id="rId1"/>
            </p:custDataLst>
          </p:nvPr>
        </p:nvSpPr>
        <p:spPr>
          <a:xfrm>
            <a:off x="-9525" y="4466590"/>
            <a:ext cx="12200890" cy="2391410"/>
          </a:xfrm>
          <a:custGeom>
            <a:avLst/>
            <a:gdLst>
              <a:gd name="connsiteX0" fmla="*/ 0 w 19214"/>
              <a:gd name="connsiteY0" fmla="*/ 2640 h 3806"/>
              <a:gd name="connsiteX1" fmla="*/ 19214 w 19214"/>
              <a:gd name="connsiteY1" fmla="*/ 0 h 3806"/>
              <a:gd name="connsiteX2" fmla="*/ 19214 w 19214"/>
              <a:gd name="connsiteY2" fmla="*/ 3806 h 3806"/>
              <a:gd name="connsiteX3" fmla="*/ 15 w 19214"/>
              <a:gd name="connsiteY3" fmla="*/ 3806 h 3806"/>
              <a:gd name="connsiteX4" fmla="*/ 0 w 19214"/>
              <a:gd name="connsiteY4" fmla="*/ 2640 h 3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4" h="3806">
                <a:moveTo>
                  <a:pt x="0" y="2640"/>
                </a:moveTo>
                <a:cubicBezTo>
                  <a:pt x="5356" y="611"/>
                  <a:pt x="11309" y="6332"/>
                  <a:pt x="19214" y="0"/>
                </a:cubicBezTo>
                <a:lnTo>
                  <a:pt x="19214" y="3806"/>
                </a:lnTo>
                <a:lnTo>
                  <a:pt x="15" y="3806"/>
                </a:lnTo>
                <a:lnTo>
                  <a:pt x="0" y="2640"/>
                </a:lnTo>
                <a:close/>
              </a:path>
            </a:pathLst>
          </a:custGeom>
          <a:gradFill>
            <a:gsLst>
              <a:gs pos="100000">
                <a:srgbClr val="DC281E">
                  <a:alpha val="70000"/>
                </a:srgbClr>
              </a:gs>
              <a:gs pos="60000">
                <a:srgbClr val="DC281E"/>
              </a:gs>
              <a:gs pos="72000">
                <a:srgbClr val="DA281E"/>
              </a:gs>
              <a:gs pos="0">
                <a:srgbClr val="FAADA2">
                  <a:alpha val="80000"/>
                </a:srgbClr>
              </a:gs>
            </a:gsLst>
            <a:lin ang="27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aphicFrame>
        <p:nvGraphicFramePr>
          <p:cNvPr id="16" name="表格 15"/>
          <p:cNvGraphicFramePr/>
          <p:nvPr>
            <p:custDataLst>
              <p:tags r:id="rId2"/>
            </p:custDataLst>
          </p:nvPr>
        </p:nvGraphicFramePr>
        <p:xfrm>
          <a:off x="640080" y="873760"/>
          <a:ext cx="10657205" cy="5232838"/>
        </p:xfrm>
        <a:graphic>
          <a:graphicData uri="http://schemas.openxmlformats.org/drawingml/2006/table">
            <a:tbl>
              <a:tblPr firstRow="1" bandRow="1">
                <a:tableStyleId>{5C22544A-7EE6-4342-B048-85BDC9FD1C3A}</a:tableStyleId>
              </a:tblPr>
              <a:tblGrid>
                <a:gridCol w="1487805"/>
                <a:gridCol w="3403600"/>
                <a:gridCol w="1081405"/>
                <a:gridCol w="1335405"/>
                <a:gridCol w="1236345"/>
                <a:gridCol w="2112645"/>
              </a:tblGrid>
              <a:tr h="519430">
                <a:tc>
                  <a:txBody>
                    <a:bodyPr/>
                    <a:lstStyle/>
                    <a:p>
                      <a:pPr indent="0" algn="ctr">
                        <a:buNone/>
                      </a:pPr>
                      <a:r>
                        <a:rPr 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Test </a:t>
                      </a:r>
                      <a:r>
                        <a:rPr lang="en-US" sz="1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performed</a:t>
                      </a:r>
                      <a:endParaRPr 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E6252C"/>
                    </a:solidFill>
                  </a:tcPr>
                </a:tc>
                <a:tc>
                  <a:txBody>
                    <a:bodyPr/>
                    <a:lstStyle/>
                    <a:p>
                      <a:pPr indent="0" algn="ctr">
                        <a:buNone/>
                      </a:pPr>
                      <a:r>
                        <a:rPr 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Test condition </a:t>
                      </a:r>
                      <a:endParaRPr 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E6252C"/>
                    </a:solidFill>
                  </a:tcPr>
                </a:tc>
                <a:tc>
                  <a:txBody>
                    <a:bodyPr/>
                    <a:lstStyle/>
                    <a:p>
                      <a:pPr indent="0" algn="ctr">
                        <a:buNone/>
                      </a:pPr>
                      <a:r>
                        <a:rPr lang="en-US" sz="1200" b="1">
                          <a:solidFill>
                            <a:schemeClr val="bg1"/>
                          </a:solidFill>
                          <a:latin typeface="微软雅黑" panose="020B0503020204020204" pitchFamily="34" charset="-122"/>
                          <a:ea typeface="微软雅黑" panose="020B0503020204020204" pitchFamily="34" charset="-122"/>
                        </a:rPr>
                        <a:t>Readout</a:t>
                      </a:r>
                      <a:endParaRPr lang="en-US" altLang="en-US" sz="1200" b="1">
                        <a:solidFill>
                          <a:schemeClr val="bg1"/>
                        </a:solidFill>
                        <a:latin typeface="微软雅黑" panose="020B0503020204020204" pitchFamily="34" charset="-122"/>
                        <a:ea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E6252C"/>
                    </a:solidFill>
                  </a:tcPr>
                </a:tc>
                <a:tc>
                  <a:txBody>
                    <a:bodyPr/>
                    <a:lstStyle/>
                    <a:p>
                      <a:pPr indent="0" algn="ctr">
                        <a:buNone/>
                      </a:pPr>
                      <a:r>
                        <a:rPr lang="en-US" sz="1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S.S</a:t>
                      </a:r>
                      <a:endParaRPr 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E6252C"/>
                    </a:solidFill>
                  </a:tcPr>
                </a:tc>
                <a:tc>
                  <a:txBody>
                    <a:bodyPr/>
                    <a:lstStyle/>
                    <a:p>
                      <a:pPr indent="0" algn="ctr">
                        <a:buNone/>
                      </a:pPr>
                      <a:r>
                        <a:rPr lang="en-US" sz="1200" b="1">
                          <a:solidFill>
                            <a:schemeClr val="bg1"/>
                          </a:solidFill>
                          <a:latin typeface="微软雅黑" panose="020B0503020204020204" pitchFamily="34" charset="-122"/>
                          <a:ea typeface="微软雅黑" panose="020B0503020204020204" pitchFamily="34" charset="-122"/>
                        </a:rPr>
                        <a:t>A/R</a:t>
                      </a:r>
                      <a:endParaRPr lang="en-US" altLang="en-US" sz="1200" b="1">
                        <a:solidFill>
                          <a:schemeClr val="bg1"/>
                        </a:solidFill>
                        <a:latin typeface="微软雅黑" panose="020B0503020204020204" pitchFamily="34" charset="-122"/>
                        <a:ea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E6252C"/>
                    </a:solidFill>
                  </a:tcPr>
                </a:tc>
                <a:tc>
                  <a:txBody>
                    <a:bodyPr/>
                    <a:lstStyle/>
                    <a:p>
                      <a:pPr indent="0" algn="ctr">
                        <a:buNone/>
                      </a:pPr>
                      <a:r>
                        <a:rPr 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Reference Std.(JEDEC</a:t>
                      </a:r>
                      <a:r>
                        <a:rPr lang="en-US" sz="1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E6252C"/>
                    </a:solidFill>
                  </a:tcPr>
                </a:tc>
              </a:tr>
              <a:tr h="489600">
                <a:tc>
                  <a:txBody>
                    <a:bodyPr/>
                    <a:lstStyle/>
                    <a:p>
                      <a:pPr algn="ctr">
                        <a:buClrTx/>
                        <a:buSzTx/>
                        <a:buFontTx/>
                        <a:buNone/>
                      </a:pPr>
                      <a:r>
                        <a:rPr lang="en-US" altLang="zh-CN" sz="900" dirty="0" smtClean="0">
                          <a:solidFill>
                            <a:srgbClr val="000000"/>
                          </a:solidFill>
                          <a:latin typeface="黑体" panose="02010609060101010101" pitchFamily="49" charset="-122"/>
                          <a:ea typeface="黑体" panose="02010609060101010101" pitchFamily="49" charset="-122"/>
                          <a:cs typeface="黑体" panose="02010609060101010101" pitchFamily="49" charset="-122"/>
                          <a:sym typeface="+mn-ea"/>
                        </a:rPr>
                        <a:t>H</a:t>
                      </a:r>
                      <a:r>
                        <a:rPr sz="9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igh temperature storage test</a:t>
                      </a:r>
                      <a:endParaRPr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95000"/>
                      </a:schemeClr>
                    </a:solidFill>
                  </a:tcPr>
                </a:tc>
                <a:tc>
                  <a:txBody>
                    <a:bodyPr/>
                    <a:lstStyle/>
                    <a:p>
                      <a:pPr indent="0" algn="ctr">
                        <a:buNone/>
                      </a:pPr>
                      <a:r>
                        <a:rPr lang="en-US"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TA =200°C</a:t>
                      </a:r>
                      <a:endParaRPr lang="en-US"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ctr">
                        <a:buNone/>
                      </a:pPr>
                      <a:r>
                        <a:rPr lang="en-US"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Duration =168 Hrs/1000Hrs</a:t>
                      </a:r>
                      <a:endParaRPr lang="en-US" altLang="en-US"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95000"/>
                      </a:schemeClr>
                    </a:solidFill>
                  </a:tcPr>
                </a:tc>
                <a:tc>
                  <a:txBody>
                    <a:bodyPr/>
                    <a:lstStyle/>
                    <a:p>
                      <a:pPr indent="0" algn="ctr">
                        <a:buNone/>
                      </a:pPr>
                      <a:r>
                        <a:rPr lang="en-US" sz="900" b="0">
                          <a:solidFill>
                            <a:srgbClr val="000000"/>
                          </a:solidFill>
                          <a:latin typeface="微软雅黑" panose="020B0503020204020204" pitchFamily="34" charset="-122"/>
                          <a:ea typeface="微软雅黑" panose="020B0503020204020204" pitchFamily="34" charset="-122"/>
                        </a:rPr>
                        <a:t>0Hrs</a:t>
                      </a:r>
                      <a:endParaRPr lang="en-US" sz="900" b="0">
                        <a:solidFill>
                          <a:srgbClr val="000000"/>
                        </a:solidFill>
                        <a:latin typeface="微软雅黑" panose="020B0503020204020204" pitchFamily="34" charset="-122"/>
                        <a:ea typeface="微软雅黑" panose="020B0503020204020204" pitchFamily="34" charset="-122"/>
                      </a:endParaRPr>
                    </a:p>
                    <a:p>
                      <a:pPr indent="0" algn="ctr">
                        <a:buNone/>
                      </a:pPr>
                      <a:r>
                        <a:rPr lang="en-US" sz="900" b="0">
                          <a:solidFill>
                            <a:srgbClr val="000000"/>
                          </a:solidFill>
                          <a:latin typeface="微软雅黑" panose="020B0503020204020204" pitchFamily="34" charset="-122"/>
                          <a:ea typeface="微软雅黑" panose="020B0503020204020204" pitchFamily="34" charset="-122"/>
                        </a:rPr>
                        <a:t> 168Hrs </a:t>
                      </a:r>
                      <a:endParaRPr lang="en-US" sz="900" b="0">
                        <a:solidFill>
                          <a:srgbClr val="000000"/>
                        </a:solidFill>
                        <a:latin typeface="微软雅黑" panose="020B0503020204020204" pitchFamily="34" charset="-122"/>
                        <a:ea typeface="微软雅黑" panose="020B0503020204020204" pitchFamily="34" charset="-122"/>
                      </a:endParaRPr>
                    </a:p>
                    <a:p>
                      <a:pPr indent="0" algn="ctr">
                        <a:buNone/>
                      </a:pPr>
                      <a:r>
                        <a:rPr lang="en-US" sz="900" b="0">
                          <a:solidFill>
                            <a:srgbClr val="000000"/>
                          </a:solidFill>
                          <a:latin typeface="微软雅黑" panose="020B0503020204020204" pitchFamily="34" charset="-122"/>
                          <a:ea typeface="微软雅黑" panose="020B0503020204020204" pitchFamily="34" charset="-122"/>
                        </a:rPr>
                        <a:t>1000 Hrs</a:t>
                      </a:r>
                      <a:endParaRPr lang="en-US" altLang="en-US" sz="900" b="0">
                        <a:solidFill>
                          <a:srgbClr val="000000"/>
                        </a:solidFill>
                        <a:latin typeface="微软雅黑" panose="020B0503020204020204" pitchFamily="34" charset="-122"/>
                        <a:ea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95000"/>
                      </a:schemeClr>
                    </a:solidFill>
                  </a:tcPr>
                </a:tc>
                <a:tc>
                  <a:txBody>
                    <a:bodyPr/>
                    <a:lstStyle/>
                    <a:p>
                      <a:pPr indent="0" algn="ctr">
                        <a:buNone/>
                      </a:pPr>
                      <a:r>
                        <a:rPr lang="en-US" sz="900" b="0">
                          <a:solidFill>
                            <a:srgbClr val="000000"/>
                          </a:solidFill>
                          <a:latin typeface="微软雅黑" panose="020B0503020204020204" pitchFamily="34" charset="-122"/>
                          <a:ea typeface="微软雅黑" panose="020B0503020204020204" pitchFamily="34" charset="-122"/>
                        </a:rPr>
                        <a:t>77</a:t>
                      </a:r>
                      <a:endParaRPr lang="en-US" altLang="en-US" sz="900" b="0">
                        <a:solidFill>
                          <a:srgbClr val="000000"/>
                        </a:solidFill>
                        <a:latin typeface="微软雅黑" panose="020B0503020204020204" pitchFamily="34" charset="-122"/>
                        <a:ea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95000"/>
                      </a:schemeClr>
                    </a:solidFill>
                  </a:tcPr>
                </a:tc>
                <a:tc>
                  <a:txBody>
                    <a:bodyPr/>
                    <a:lstStyle/>
                    <a:p>
                      <a:pPr indent="0" algn="ctr">
                        <a:buNone/>
                      </a:pPr>
                      <a:r>
                        <a:rPr lang="en-US" sz="900" b="0">
                          <a:solidFill>
                            <a:srgbClr val="000000"/>
                          </a:solidFill>
                          <a:latin typeface="微软雅黑" panose="020B0503020204020204" pitchFamily="34" charset="-122"/>
                          <a:ea typeface="微软雅黑" panose="020B0503020204020204" pitchFamily="34" charset="-122"/>
                        </a:rPr>
                        <a:t>0/1</a:t>
                      </a:r>
                      <a:endParaRPr lang="en-US" altLang="en-US" sz="900" b="0">
                        <a:solidFill>
                          <a:srgbClr val="000000"/>
                        </a:solidFill>
                        <a:latin typeface="微软雅黑" panose="020B0503020204020204" pitchFamily="34" charset="-122"/>
                        <a:ea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95000"/>
                      </a:schemeClr>
                    </a:solidFill>
                  </a:tcPr>
                </a:tc>
                <a:tc>
                  <a:txBody>
                    <a:bodyPr/>
                    <a:lstStyle/>
                    <a:p>
                      <a:pPr indent="0" algn="ctr">
                        <a:buNone/>
                      </a:pPr>
                      <a:r>
                        <a:rPr lang="en-US" sz="900" b="0">
                          <a:solidFill>
                            <a:srgbClr val="000000"/>
                          </a:solidFill>
                          <a:latin typeface="微软雅黑" panose="020B0503020204020204" pitchFamily="34" charset="-122"/>
                          <a:ea typeface="微软雅黑" panose="020B0503020204020204" pitchFamily="34" charset="-122"/>
                        </a:rPr>
                        <a:t>JESD22-A103D</a:t>
                      </a:r>
                      <a:endParaRPr lang="en-US" altLang="en-US" sz="900" b="0">
                        <a:solidFill>
                          <a:srgbClr val="000000"/>
                        </a:solidFill>
                        <a:latin typeface="微软雅黑" panose="020B0503020204020204" pitchFamily="34" charset="-122"/>
                        <a:ea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95000"/>
                      </a:schemeClr>
                    </a:solidFill>
                  </a:tcPr>
                </a:tc>
              </a:tr>
              <a:tr h="565785">
                <a:tc>
                  <a:txBody>
                    <a:bodyPr/>
                    <a:lstStyle/>
                    <a:p>
                      <a:pPr indent="0" algn="ctr">
                        <a:buNone/>
                      </a:pPr>
                      <a:r>
                        <a:rPr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High temperature reverse bias</a:t>
                      </a:r>
                      <a:endParaRPr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lstStyle/>
                    <a:p>
                      <a:pPr indent="0" algn="ctr">
                        <a:buNone/>
                      </a:pPr>
                      <a:r>
                        <a:rPr lang="en-US"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TA =150°C</a:t>
                      </a:r>
                      <a:r>
                        <a:rPr lang="zh-CN" altLang="en-US"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en-US"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Vbias =80% DC</a:t>
                      </a:r>
                      <a:endParaRPr lang="en-US"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ctr">
                        <a:buNone/>
                      </a:pPr>
                      <a:r>
                        <a:rPr lang="en-US"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Duration =168 Hrs/1000Hrs</a:t>
                      </a:r>
                      <a:endParaRPr lang="en-US" altLang="en-US"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lstStyle/>
                    <a:p>
                      <a:pPr indent="0" algn="ctr">
                        <a:buNone/>
                      </a:pPr>
                      <a:r>
                        <a:rPr lang="en-US" sz="900" b="0">
                          <a:solidFill>
                            <a:srgbClr val="000000"/>
                          </a:solidFill>
                          <a:latin typeface="微软雅黑" panose="020B0503020204020204" pitchFamily="34" charset="-122"/>
                          <a:ea typeface="微软雅黑" panose="020B0503020204020204" pitchFamily="34" charset="-122"/>
                        </a:rPr>
                        <a:t>0Hrs</a:t>
                      </a:r>
                      <a:endParaRPr lang="en-US" sz="900" b="0">
                        <a:solidFill>
                          <a:srgbClr val="000000"/>
                        </a:solidFill>
                        <a:latin typeface="微软雅黑" panose="020B0503020204020204" pitchFamily="34" charset="-122"/>
                        <a:ea typeface="微软雅黑" panose="020B0503020204020204" pitchFamily="34" charset="-122"/>
                      </a:endParaRPr>
                    </a:p>
                    <a:p>
                      <a:pPr indent="0" algn="ctr">
                        <a:buNone/>
                      </a:pPr>
                      <a:r>
                        <a:rPr lang="en-US" sz="900" b="0">
                          <a:solidFill>
                            <a:srgbClr val="000000"/>
                          </a:solidFill>
                          <a:latin typeface="微软雅黑" panose="020B0503020204020204" pitchFamily="34" charset="-122"/>
                          <a:ea typeface="微软雅黑" panose="020B0503020204020204" pitchFamily="34" charset="-122"/>
                        </a:rPr>
                        <a:t> 168Hrs </a:t>
                      </a:r>
                      <a:endParaRPr lang="en-US" sz="900" b="0">
                        <a:solidFill>
                          <a:srgbClr val="000000"/>
                        </a:solidFill>
                        <a:latin typeface="微软雅黑" panose="020B0503020204020204" pitchFamily="34" charset="-122"/>
                        <a:ea typeface="微软雅黑" panose="020B0503020204020204" pitchFamily="34" charset="-122"/>
                      </a:endParaRPr>
                    </a:p>
                    <a:p>
                      <a:pPr indent="0" algn="ctr">
                        <a:buNone/>
                      </a:pPr>
                      <a:r>
                        <a:rPr lang="en-US" sz="900" b="0">
                          <a:solidFill>
                            <a:srgbClr val="000000"/>
                          </a:solidFill>
                          <a:latin typeface="微软雅黑" panose="020B0503020204020204" pitchFamily="34" charset="-122"/>
                          <a:ea typeface="微软雅黑" panose="020B0503020204020204" pitchFamily="34" charset="-122"/>
                        </a:rPr>
                        <a:t>1000 Hrs</a:t>
                      </a:r>
                      <a:endParaRPr lang="en-US" altLang="en-US" sz="900" b="0">
                        <a:solidFill>
                          <a:srgbClr val="000000"/>
                        </a:solidFill>
                        <a:latin typeface="微软雅黑" panose="020B0503020204020204" pitchFamily="34" charset="-122"/>
                        <a:ea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lstStyle/>
                    <a:p>
                      <a:pPr indent="0" algn="ctr">
                        <a:buNone/>
                      </a:pPr>
                      <a:r>
                        <a:rPr lang="en-US" sz="900" b="0">
                          <a:solidFill>
                            <a:srgbClr val="000000"/>
                          </a:solidFill>
                          <a:latin typeface="微软雅黑" panose="020B0503020204020204" pitchFamily="34" charset="-122"/>
                          <a:ea typeface="微软雅黑" panose="020B0503020204020204" pitchFamily="34" charset="-122"/>
                        </a:rPr>
                        <a:t>77</a:t>
                      </a:r>
                      <a:endParaRPr lang="en-US" altLang="en-US" sz="900" b="0">
                        <a:solidFill>
                          <a:srgbClr val="000000"/>
                        </a:solidFill>
                        <a:latin typeface="微软雅黑" panose="020B0503020204020204" pitchFamily="34" charset="-122"/>
                        <a:ea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lstStyle/>
                    <a:p>
                      <a:pPr indent="0" algn="ctr">
                        <a:buNone/>
                      </a:pPr>
                      <a:r>
                        <a:rPr lang="en-US" sz="900" b="0">
                          <a:solidFill>
                            <a:srgbClr val="000000"/>
                          </a:solidFill>
                          <a:latin typeface="微软雅黑" panose="020B0503020204020204" pitchFamily="34" charset="-122"/>
                          <a:ea typeface="微软雅黑" panose="020B0503020204020204" pitchFamily="34" charset="-122"/>
                        </a:rPr>
                        <a:t>0/1</a:t>
                      </a:r>
                      <a:endParaRPr lang="en-US" altLang="en-US" sz="900" b="0">
                        <a:solidFill>
                          <a:srgbClr val="000000"/>
                        </a:solidFill>
                        <a:latin typeface="微软雅黑" panose="020B0503020204020204" pitchFamily="34" charset="-122"/>
                        <a:ea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lstStyle/>
                    <a:p>
                      <a:pPr indent="0" algn="ctr">
                        <a:buNone/>
                      </a:pPr>
                      <a:r>
                        <a:rPr lang="en-US" sz="900" b="0">
                          <a:solidFill>
                            <a:srgbClr val="000000"/>
                          </a:solidFill>
                          <a:latin typeface="微软雅黑" panose="020B0503020204020204" pitchFamily="34" charset="-122"/>
                          <a:ea typeface="微软雅黑" panose="020B0503020204020204" pitchFamily="34" charset="-122"/>
                        </a:rPr>
                        <a:t>JESD22A-108D</a:t>
                      </a:r>
                      <a:endParaRPr lang="en-US" altLang="en-US" sz="900" b="0">
                        <a:solidFill>
                          <a:srgbClr val="000000"/>
                        </a:solidFill>
                        <a:latin typeface="微软雅黑" panose="020B0503020204020204" pitchFamily="34" charset="-122"/>
                        <a:ea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r>
              <a:tr h="565785">
                <a:tc>
                  <a:txBody>
                    <a:bodyPr/>
                    <a:lstStyle/>
                    <a:p>
                      <a:pPr indent="0" algn="ctr">
                        <a:buNone/>
                      </a:pPr>
                      <a:r>
                        <a:rPr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Constant temperature/humidity</a:t>
                      </a:r>
                      <a:endParaRPr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95000"/>
                      </a:schemeClr>
                    </a:solidFill>
                  </a:tcPr>
                </a:tc>
                <a:tc>
                  <a:txBody>
                    <a:bodyPr/>
                    <a:lstStyle/>
                    <a:p>
                      <a:pPr indent="0" algn="ctr">
                        <a:buNone/>
                      </a:pPr>
                      <a:r>
                        <a:rPr lang="en-US"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TA =85°C,RH=85%</a:t>
                      </a:r>
                      <a:endParaRPr lang="en-US"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ctr">
                        <a:buNone/>
                      </a:pPr>
                      <a:r>
                        <a:rPr lang="en-US"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Duration =168 Hrs/1000Hrs</a:t>
                      </a:r>
                      <a:endParaRPr lang="en-US" altLang="en-US"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95000"/>
                      </a:schemeClr>
                    </a:solidFill>
                  </a:tcPr>
                </a:tc>
                <a:tc>
                  <a:txBody>
                    <a:bodyPr/>
                    <a:lstStyle/>
                    <a:p>
                      <a:pPr indent="0" algn="ctr">
                        <a:buNone/>
                      </a:pPr>
                      <a:r>
                        <a:rPr lang="en-US" sz="900" b="0">
                          <a:solidFill>
                            <a:srgbClr val="000000"/>
                          </a:solidFill>
                          <a:latin typeface="微软雅黑" panose="020B0503020204020204" pitchFamily="34" charset="-122"/>
                          <a:ea typeface="微软雅黑" panose="020B0503020204020204" pitchFamily="34" charset="-122"/>
                        </a:rPr>
                        <a:t>0Hrs</a:t>
                      </a:r>
                      <a:endParaRPr lang="en-US" sz="900" b="0">
                        <a:solidFill>
                          <a:srgbClr val="000000"/>
                        </a:solidFill>
                        <a:latin typeface="微软雅黑" panose="020B0503020204020204" pitchFamily="34" charset="-122"/>
                        <a:ea typeface="微软雅黑" panose="020B0503020204020204" pitchFamily="34" charset="-122"/>
                      </a:endParaRPr>
                    </a:p>
                    <a:p>
                      <a:pPr indent="0" algn="ctr">
                        <a:buNone/>
                      </a:pPr>
                      <a:r>
                        <a:rPr lang="en-US" sz="900" b="0">
                          <a:solidFill>
                            <a:srgbClr val="000000"/>
                          </a:solidFill>
                          <a:latin typeface="微软雅黑" panose="020B0503020204020204" pitchFamily="34" charset="-122"/>
                          <a:ea typeface="微软雅黑" panose="020B0503020204020204" pitchFamily="34" charset="-122"/>
                        </a:rPr>
                        <a:t> 168Hrs </a:t>
                      </a:r>
                      <a:endParaRPr lang="en-US" sz="900" b="0">
                        <a:solidFill>
                          <a:srgbClr val="000000"/>
                        </a:solidFill>
                        <a:latin typeface="微软雅黑" panose="020B0503020204020204" pitchFamily="34" charset="-122"/>
                        <a:ea typeface="微软雅黑" panose="020B0503020204020204" pitchFamily="34" charset="-122"/>
                      </a:endParaRPr>
                    </a:p>
                    <a:p>
                      <a:pPr indent="0" algn="ctr">
                        <a:buNone/>
                      </a:pPr>
                      <a:r>
                        <a:rPr lang="en-US" sz="900" b="0">
                          <a:solidFill>
                            <a:srgbClr val="000000"/>
                          </a:solidFill>
                          <a:latin typeface="微软雅黑" panose="020B0503020204020204" pitchFamily="34" charset="-122"/>
                          <a:ea typeface="微软雅黑" panose="020B0503020204020204" pitchFamily="34" charset="-122"/>
                        </a:rPr>
                        <a:t>1000 Hrs</a:t>
                      </a:r>
                      <a:endParaRPr lang="en-US" altLang="en-US" sz="900" b="0">
                        <a:solidFill>
                          <a:srgbClr val="000000"/>
                        </a:solidFill>
                        <a:latin typeface="微软雅黑" panose="020B0503020204020204" pitchFamily="34" charset="-122"/>
                        <a:ea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95000"/>
                      </a:schemeClr>
                    </a:solidFill>
                  </a:tcPr>
                </a:tc>
                <a:tc>
                  <a:txBody>
                    <a:bodyPr/>
                    <a:lstStyle/>
                    <a:p>
                      <a:pPr indent="0" algn="ctr">
                        <a:buNone/>
                      </a:pPr>
                      <a:r>
                        <a:rPr lang="en-US" sz="900" b="0">
                          <a:solidFill>
                            <a:srgbClr val="000000"/>
                          </a:solidFill>
                          <a:latin typeface="微软雅黑" panose="020B0503020204020204" pitchFamily="34" charset="-122"/>
                          <a:ea typeface="微软雅黑" panose="020B0503020204020204" pitchFamily="34" charset="-122"/>
                        </a:rPr>
                        <a:t>77</a:t>
                      </a:r>
                      <a:endParaRPr lang="en-US" altLang="en-US" sz="900" b="0">
                        <a:solidFill>
                          <a:srgbClr val="000000"/>
                        </a:solidFill>
                        <a:latin typeface="微软雅黑" panose="020B0503020204020204" pitchFamily="34" charset="-122"/>
                        <a:ea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95000"/>
                      </a:schemeClr>
                    </a:solidFill>
                  </a:tcPr>
                </a:tc>
                <a:tc>
                  <a:txBody>
                    <a:bodyPr/>
                    <a:lstStyle/>
                    <a:p>
                      <a:pPr indent="0" algn="ctr">
                        <a:buNone/>
                      </a:pPr>
                      <a:r>
                        <a:rPr lang="en-US" sz="900" b="0">
                          <a:solidFill>
                            <a:srgbClr val="000000"/>
                          </a:solidFill>
                          <a:latin typeface="微软雅黑" panose="020B0503020204020204" pitchFamily="34" charset="-122"/>
                          <a:ea typeface="微软雅黑" panose="020B0503020204020204" pitchFamily="34" charset="-122"/>
                        </a:rPr>
                        <a:t>0/1</a:t>
                      </a:r>
                      <a:endParaRPr lang="en-US" altLang="en-US" sz="900" b="0">
                        <a:solidFill>
                          <a:srgbClr val="000000"/>
                        </a:solidFill>
                        <a:latin typeface="微软雅黑" panose="020B0503020204020204" pitchFamily="34" charset="-122"/>
                        <a:ea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95000"/>
                      </a:schemeClr>
                    </a:solidFill>
                  </a:tcPr>
                </a:tc>
                <a:tc>
                  <a:txBody>
                    <a:bodyPr/>
                    <a:lstStyle/>
                    <a:p>
                      <a:pPr indent="0" algn="ctr">
                        <a:buNone/>
                      </a:pPr>
                      <a:r>
                        <a:rPr lang="en-US" sz="900" b="0">
                          <a:solidFill>
                            <a:srgbClr val="000000"/>
                          </a:solidFill>
                          <a:latin typeface="微软雅黑" panose="020B0503020204020204" pitchFamily="34" charset="-122"/>
                          <a:ea typeface="微软雅黑" panose="020B0503020204020204" pitchFamily="34" charset="-122"/>
                        </a:rPr>
                        <a:t>JESD22-A101C</a:t>
                      </a:r>
                      <a:endParaRPr lang="en-US" altLang="en-US" sz="900" b="0">
                        <a:solidFill>
                          <a:srgbClr val="000000"/>
                        </a:solidFill>
                        <a:latin typeface="微软雅黑" panose="020B0503020204020204" pitchFamily="34" charset="-122"/>
                        <a:ea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95000"/>
                      </a:schemeClr>
                    </a:solidFill>
                  </a:tcPr>
                </a:tc>
              </a:tr>
              <a:tr h="301625">
                <a:tc>
                  <a:txBody>
                    <a:bodyPr/>
                    <a:lstStyle/>
                    <a:p>
                      <a:pPr indent="0" algn="ctr">
                        <a:buNone/>
                      </a:pPr>
                      <a:r>
                        <a:rPr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Soldering heat resistance</a:t>
                      </a:r>
                      <a:endParaRPr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lstStyle/>
                    <a:p>
                      <a:pPr indent="0" algn="ctr">
                        <a:buNone/>
                      </a:pPr>
                      <a:r>
                        <a:rPr lang="en-US"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260±5°C,10±1Secs</a:t>
                      </a:r>
                      <a:endParaRPr lang="en-US"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ctr">
                        <a:buNone/>
                      </a:pPr>
                      <a:r>
                        <a:rPr lang="en-US"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Duration =1 Cycle</a:t>
                      </a:r>
                      <a:endParaRPr lang="en-US" altLang="en-US"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lstStyle/>
                    <a:p>
                      <a:pPr indent="0" algn="ctr">
                        <a:buNone/>
                      </a:pPr>
                      <a:r>
                        <a:rPr lang="en-US" sz="900" b="0">
                          <a:solidFill>
                            <a:srgbClr val="000000"/>
                          </a:solidFill>
                          <a:latin typeface="微软雅黑" panose="020B0503020204020204" pitchFamily="34" charset="-122"/>
                          <a:ea typeface="微软雅黑" panose="020B0503020204020204" pitchFamily="34" charset="-122"/>
                        </a:rPr>
                        <a:t>0Cycle </a:t>
                      </a:r>
                      <a:endParaRPr lang="en-US" sz="900" b="0">
                        <a:solidFill>
                          <a:srgbClr val="000000"/>
                        </a:solidFill>
                        <a:latin typeface="微软雅黑" panose="020B0503020204020204" pitchFamily="34" charset="-122"/>
                        <a:ea typeface="微软雅黑" panose="020B0503020204020204" pitchFamily="34" charset="-122"/>
                      </a:endParaRPr>
                    </a:p>
                    <a:p>
                      <a:pPr indent="0" algn="ctr">
                        <a:buNone/>
                      </a:pPr>
                      <a:r>
                        <a:rPr lang="en-US" sz="900" b="0">
                          <a:solidFill>
                            <a:srgbClr val="000000"/>
                          </a:solidFill>
                          <a:latin typeface="微软雅黑" panose="020B0503020204020204" pitchFamily="34" charset="-122"/>
                          <a:ea typeface="微软雅黑" panose="020B0503020204020204" pitchFamily="34" charset="-122"/>
                        </a:rPr>
                        <a:t>1Cycle</a:t>
                      </a:r>
                      <a:endParaRPr lang="en-US" altLang="en-US" sz="900" b="0">
                        <a:solidFill>
                          <a:srgbClr val="000000"/>
                        </a:solidFill>
                        <a:latin typeface="微软雅黑" panose="020B0503020204020204" pitchFamily="34" charset="-122"/>
                        <a:ea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lstStyle/>
                    <a:p>
                      <a:pPr indent="0" algn="ctr">
                        <a:buNone/>
                      </a:pPr>
                      <a:r>
                        <a:rPr lang="en-US" sz="900" b="0">
                          <a:solidFill>
                            <a:srgbClr val="000000"/>
                          </a:solidFill>
                          <a:latin typeface="微软雅黑" panose="020B0503020204020204" pitchFamily="34" charset="-122"/>
                          <a:ea typeface="微软雅黑" panose="020B0503020204020204" pitchFamily="34" charset="-122"/>
                        </a:rPr>
                        <a:t>77</a:t>
                      </a:r>
                      <a:endParaRPr lang="en-US" altLang="en-US" sz="900" b="0">
                        <a:solidFill>
                          <a:srgbClr val="000000"/>
                        </a:solidFill>
                        <a:latin typeface="微软雅黑" panose="020B0503020204020204" pitchFamily="34" charset="-122"/>
                        <a:ea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lstStyle/>
                    <a:p>
                      <a:pPr indent="0" algn="ctr">
                        <a:buNone/>
                      </a:pPr>
                      <a:r>
                        <a:rPr lang="en-US" sz="900" b="0">
                          <a:solidFill>
                            <a:srgbClr val="000000"/>
                          </a:solidFill>
                          <a:latin typeface="微软雅黑" panose="020B0503020204020204" pitchFamily="34" charset="-122"/>
                          <a:ea typeface="微软雅黑" panose="020B0503020204020204" pitchFamily="34" charset="-122"/>
                        </a:rPr>
                        <a:t>0/1</a:t>
                      </a:r>
                      <a:endParaRPr lang="en-US" altLang="en-US" sz="900" b="0">
                        <a:solidFill>
                          <a:srgbClr val="000000"/>
                        </a:solidFill>
                        <a:latin typeface="微软雅黑" panose="020B0503020204020204" pitchFamily="34" charset="-122"/>
                        <a:ea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lstStyle/>
                    <a:p>
                      <a:pPr indent="0" algn="ctr">
                        <a:buNone/>
                      </a:pPr>
                      <a:r>
                        <a:rPr lang="en-US" sz="900" b="0">
                          <a:solidFill>
                            <a:srgbClr val="000000"/>
                          </a:solidFill>
                          <a:latin typeface="微软雅黑" panose="020B0503020204020204" pitchFamily="34" charset="-122"/>
                          <a:ea typeface="微软雅黑" panose="020B0503020204020204" pitchFamily="34" charset="-122"/>
                        </a:rPr>
                        <a:t>JESD22-B106C</a:t>
                      </a:r>
                      <a:endParaRPr lang="en-US" altLang="en-US" sz="900" b="0">
                        <a:solidFill>
                          <a:srgbClr val="000000"/>
                        </a:solidFill>
                        <a:latin typeface="微软雅黑" panose="020B0503020204020204" pitchFamily="34" charset="-122"/>
                        <a:ea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r>
              <a:tr h="565785">
                <a:tc>
                  <a:txBody>
                    <a:bodyPr/>
                    <a:lstStyle/>
                    <a:p>
                      <a:pPr indent="0" algn="ctr">
                        <a:buNone/>
                      </a:pPr>
                      <a:r>
                        <a:rPr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Solder ability test</a:t>
                      </a:r>
                      <a:endParaRPr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95000"/>
                      </a:schemeClr>
                    </a:solidFill>
                  </a:tcPr>
                </a:tc>
                <a:tc>
                  <a:txBody>
                    <a:bodyPr/>
                    <a:lstStyle/>
                    <a:p>
                      <a:pPr indent="0" algn="ctr">
                        <a:buNone/>
                      </a:pPr>
                      <a:r>
                        <a:rPr lang="en-US"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260±5°C, 5±1Secs</a:t>
                      </a:r>
                      <a:endParaRPr lang="en-US"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ctr">
                        <a:buNone/>
                      </a:pPr>
                      <a:r>
                        <a:rPr lang="en-US"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Duration =1 Cycle</a:t>
                      </a:r>
                      <a:endParaRPr lang="en-US"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ctr">
                        <a:buNone/>
                      </a:pPr>
                      <a:r>
                        <a:rPr lang="en-US"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95% coberage minimum</a:t>
                      </a:r>
                      <a:endParaRPr lang="en-US" altLang="en-US"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95000"/>
                      </a:schemeClr>
                    </a:solidFill>
                  </a:tcPr>
                </a:tc>
                <a:tc>
                  <a:txBody>
                    <a:bodyPr/>
                    <a:lstStyle/>
                    <a:p>
                      <a:pPr indent="0" algn="ctr">
                        <a:buNone/>
                      </a:pPr>
                      <a:r>
                        <a:rPr lang="en-US" sz="900" b="0">
                          <a:solidFill>
                            <a:srgbClr val="000000"/>
                          </a:solidFill>
                          <a:latin typeface="微软雅黑" panose="020B0503020204020204" pitchFamily="34" charset="-122"/>
                          <a:ea typeface="微软雅黑" panose="020B0503020204020204" pitchFamily="34" charset="-122"/>
                        </a:rPr>
                        <a:t>0Cycle </a:t>
                      </a:r>
                      <a:endParaRPr lang="en-US" sz="900" b="0">
                        <a:solidFill>
                          <a:srgbClr val="000000"/>
                        </a:solidFill>
                        <a:latin typeface="微软雅黑" panose="020B0503020204020204" pitchFamily="34" charset="-122"/>
                        <a:ea typeface="微软雅黑" panose="020B0503020204020204" pitchFamily="34" charset="-122"/>
                      </a:endParaRPr>
                    </a:p>
                    <a:p>
                      <a:pPr indent="0" algn="ctr">
                        <a:buNone/>
                      </a:pPr>
                      <a:r>
                        <a:rPr lang="en-US" sz="900" b="0">
                          <a:solidFill>
                            <a:srgbClr val="000000"/>
                          </a:solidFill>
                          <a:latin typeface="微软雅黑" panose="020B0503020204020204" pitchFamily="34" charset="-122"/>
                          <a:ea typeface="微软雅黑" panose="020B0503020204020204" pitchFamily="34" charset="-122"/>
                        </a:rPr>
                        <a:t>1Cycle</a:t>
                      </a:r>
                      <a:endParaRPr lang="en-US" altLang="en-US" sz="900" b="0">
                        <a:solidFill>
                          <a:srgbClr val="000000"/>
                        </a:solidFill>
                        <a:latin typeface="微软雅黑" panose="020B0503020204020204" pitchFamily="34" charset="-122"/>
                        <a:ea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95000"/>
                      </a:schemeClr>
                    </a:solidFill>
                  </a:tcPr>
                </a:tc>
                <a:tc>
                  <a:txBody>
                    <a:bodyPr/>
                    <a:lstStyle/>
                    <a:p>
                      <a:pPr indent="0" algn="ctr">
                        <a:buNone/>
                      </a:pPr>
                      <a:r>
                        <a:rPr lang="en-US" sz="900" b="0">
                          <a:solidFill>
                            <a:srgbClr val="000000"/>
                          </a:solidFill>
                          <a:latin typeface="微软雅黑" panose="020B0503020204020204" pitchFamily="34" charset="-122"/>
                          <a:ea typeface="微软雅黑" panose="020B0503020204020204" pitchFamily="34" charset="-122"/>
                        </a:rPr>
                        <a:t>10</a:t>
                      </a:r>
                      <a:endParaRPr lang="en-US" altLang="en-US" sz="900" b="0">
                        <a:solidFill>
                          <a:srgbClr val="000000"/>
                        </a:solidFill>
                        <a:latin typeface="微软雅黑" panose="020B0503020204020204" pitchFamily="34" charset="-122"/>
                        <a:ea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95000"/>
                      </a:schemeClr>
                    </a:solidFill>
                  </a:tcPr>
                </a:tc>
                <a:tc>
                  <a:txBody>
                    <a:bodyPr/>
                    <a:lstStyle/>
                    <a:p>
                      <a:pPr indent="0" algn="ctr">
                        <a:buNone/>
                      </a:pPr>
                      <a:r>
                        <a:rPr lang="en-US" sz="900" b="0">
                          <a:solidFill>
                            <a:srgbClr val="000000"/>
                          </a:solidFill>
                          <a:latin typeface="微软雅黑" panose="020B0503020204020204" pitchFamily="34" charset="-122"/>
                          <a:ea typeface="微软雅黑" panose="020B0503020204020204" pitchFamily="34" charset="-122"/>
                        </a:rPr>
                        <a:t>0/1</a:t>
                      </a:r>
                      <a:endParaRPr lang="en-US" altLang="en-US" sz="900" b="0">
                        <a:solidFill>
                          <a:srgbClr val="000000"/>
                        </a:solidFill>
                        <a:latin typeface="微软雅黑" panose="020B0503020204020204" pitchFamily="34" charset="-122"/>
                        <a:ea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95000"/>
                      </a:schemeClr>
                    </a:solidFill>
                  </a:tcPr>
                </a:tc>
                <a:tc>
                  <a:txBody>
                    <a:bodyPr/>
                    <a:lstStyle/>
                    <a:p>
                      <a:pPr indent="0" algn="ctr">
                        <a:buNone/>
                      </a:pPr>
                      <a:r>
                        <a:rPr lang="en-US" sz="900" b="0">
                          <a:solidFill>
                            <a:srgbClr val="000000"/>
                          </a:solidFill>
                          <a:latin typeface="微软雅黑" panose="020B0503020204020204" pitchFamily="34" charset="-122"/>
                          <a:ea typeface="微软雅黑" panose="020B0503020204020204" pitchFamily="34" charset="-122"/>
                        </a:rPr>
                        <a:t>JESD22-B102D</a:t>
                      </a:r>
                      <a:endParaRPr lang="en-US" altLang="en-US" sz="900" b="0">
                        <a:solidFill>
                          <a:srgbClr val="000000"/>
                        </a:solidFill>
                        <a:latin typeface="微软雅黑" panose="020B0503020204020204" pitchFamily="34" charset="-122"/>
                        <a:ea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95000"/>
                      </a:schemeClr>
                    </a:solidFill>
                  </a:tcPr>
                </a:tc>
              </a:tr>
              <a:tr h="430530">
                <a:tc>
                  <a:txBody>
                    <a:bodyPr/>
                    <a:lstStyle/>
                    <a:p>
                      <a:pPr indent="0" algn="ctr">
                        <a:buNone/>
                      </a:pPr>
                      <a:r>
                        <a:rPr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Temperature shock</a:t>
                      </a:r>
                      <a:endParaRPr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lstStyle/>
                    <a:p>
                      <a:pPr indent="0" algn="ctr">
                        <a:buNone/>
                      </a:pPr>
                      <a:r>
                        <a:rPr lang="zh-CN"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0℃,5minute；</a:t>
                      </a:r>
                      <a:r>
                        <a:rPr lang="en-US"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ctr">
                        <a:buNone/>
                      </a:pPr>
                      <a:r>
                        <a:rPr lang="zh-CN"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100℃,5minutes；</a:t>
                      </a:r>
                      <a:r>
                        <a:rPr lang="en-US"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10cycle</a:t>
                      </a:r>
                      <a:endParaRPr lang="en-US" altLang="en-US"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lstStyle/>
                    <a:p>
                      <a:pPr indent="0" algn="ctr">
                        <a:buNone/>
                      </a:pPr>
                      <a:r>
                        <a:rPr lang="en-US" sz="900" b="0">
                          <a:solidFill>
                            <a:srgbClr val="000000"/>
                          </a:solidFill>
                          <a:latin typeface="微软雅黑" panose="020B0503020204020204" pitchFamily="34" charset="-122"/>
                          <a:ea typeface="微软雅黑" panose="020B0503020204020204" pitchFamily="34" charset="-122"/>
                        </a:rPr>
                        <a:t>0Cycle </a:t>
                      </a:r>
                      <a:endParaRPr lang="en-US" sz="900" b="0">
                        <a:solidFill>
                          <a:srgbClr val="000000"/>
                        </a:solidFill>
                        <a:latin typeface="微软雅黑" panose="020B0503020204020204" pitchFamily="34" charset="-122"/>
                        <a:ea typeface="微软雅黑" panose="020B0503020204020204" pitchFamily="34" charset="-122"/>
                      </a:endParaRPr>
                    </a:p>
                    <a:p>
                      <a:pPr indent="0" algn="ctr">
                        <a:buNone/>
                      </a:pPr>
                      <a:r>
                        <a:rPr lang="en-US" sz="900" b="0">
                          <a:solidFill>
                            <a:srgbClr val="000000"/>
                          </a:solidFill>
                          <a:latin typeface="微软雅黑" panose="020B0503020204020204" pitchFamily="34" charset="-122"/>
                          <a:ea typeface="微软雅黑" panose="020B0503020204020204" pitchFamily="34" charset="-122"/>
                        </a:rPr>
                        <a:t>10Cycle</a:t>
                      </a:r>
                      <a:endParaRPr lang="en-US" altLang="en-US" sz="900" b="0">
                        <a:solidFill>
                          <a:srgbClr val="000000"/>
                        </a:solidFill>
                        <a:latin typeface="微软雅黑" panose="020B0503020204020204" pitchFamily="34" charset="-122"/>
                        <a:ea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lstStyle/>
                    <a:p>
                      <a:pPr indent="0" algn="ctr">
                        <a:buNone/>
                      </a:pPr>
                      <a:r>
                        <a:rPr lang="en-US" sz="900" b="0">
                          <a:solidFill>
                            <a:srgbClr val="000000"/>
                          </a:solidFill>
                          <a:latin typeface="微软雅黑" panose="020B0503020204020204" pitchFamily="34" charset="-122"/>
                          <a:ea typeface="微软雅黑" panose="020B0503020204020204" pitchFamily="34" charset="-122"/>
                        </a:rPr>
                        <a:t>77</a:t>
                      </a:r>
                      <a:endParaRPr lang="en-US" altLang="en-US" sz="900" b="0">
                        <a:solidFill>
                          <a:srgbClr val="000000"/>
                        </a:solidFill>
                        <a:latin typeface="微软雅黑" panose="020B0503020204020204" pitchFamily="34" charset="-122"/>
                        <a:ea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lstStyle/>
                    <a:p>
                      <a:pPr indent="0" algn="ctr">
                        <a:buNone/>
                      </a:pPr>
                      <a:r>
                        <a:rPr lang="en-US" sz="900" b="0">
                          <a:solidFill>
                            <a:srgbClr val="000000"/>
                          </a:solidFill>
                          <a:latin typeface="微软雅黑" panose="020B0503020204020204" pitchFamily="34" charset="-122"/>
                          <a:ea typeface="微软雅黑" panose="020B0503020204020204" pitchFamily="34" charset="-122"/>
                        </a:rPr>
                        <a:t>0/1</a:t>
                      </a:r>
                      <a:endParaRPr lang="en-US" altLang="en-US" sz="900" b="0">
                        <a:solidFill>
                          <a:srgbClr val="000000"/>
                        </a:solidFill>
                        <a:latin typeface="微软雅黑" panose="020B0503020204020204" pitchFamily="34" charset="-122"/>
                        <a:ea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lstStyle/>
                    <a:p>
                      <a:pPr indent="0" algn="ctr">
                        <a:buNone/>
                      </a:pPr>
                      <a:r>
                        <a:rPr lang="en-US" sz="900" b="0">
                          <a:solidFill>
                            <a:srgbClr val="000000"/>
                          </a:solidFill>
                          <a:latin typeface="微软雅黑" panose="020B0503020204020204" pitchFamily="34" charset="-122"/>
                          <a:ea typeface="微软雅黑" panose="020B0503020204020204" pitchFamily="34" charset="-122"/>
                        </a:rPr>
                        <a:t>JESD22-A106B</a:t>
                      </a:r>
                      <a:endParaRPr lang="en-US" altLang="en-US" sz="900" b="0">
                        <a:solidFill>
                          <a:srgbClr val="000000"/>
                        </a:solidFill>
                        <a:latin typeface="微软雅黑" panose="020B0503020204020204" pitchFamily="34" charset="-122"/>
                        <a:ea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r>
              <a:tr h="612140">
                <a:tc>
                  <a:txBody>
                    <a:bodyPr/>
                    <a:lstStyle/>
                    <a:p>
                      <a:pPr indent="0" algn="ctr">
                        <a:buNone/>
                      </a:pPr>
                      <a:r>
                        <a:rPr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Temperature cycle</a:t>
                      </a:r>
                      <a:endParaRPr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95000"/>
                      </a:schemeClr>
                    </a:solidFill>
                  </a:tcPr>
                </a:tc>
                <a:tc>
                  <a:txBody>
                    <a:bodyPr/>
                    <a:lstStyle/>
                    <a:p>
                      <a:pPr indent="0" algn="ctr">
                        <a:buNone/>
                      </a:pPr>
                      <a:r>
                        <a:rPr lang="zh-CN"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TL=-40℃,30minute；+25℃,15minutes；</a:t>
                      </a:r>
                      <a:r>
                        <a:rPr lang="en-US"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ctr">
                        <a:buNone/>
                      </a:pPr>
                      <a:r>
                        <a:rPr lang="zh-CN"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TH=+150℃,30minute；+25℃,15minutes；</a:t>
                      </a:r>
                      <a:r>
                        <a:rPr lang="en-US"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10cycle</a:t>
                      </a:r>
                      <a:endParaRPr lang="en-US" altLang="en-US"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95000"/>
                      </a:schemeClr>
                    </a:solidFill>
                  </a:tcPr>
                </a:tc>
                <a:tc>
                  <a:txBody>
                    <a:bodyPr/>
                    <a:lstStyle/>
                    <a:p>
                      <a:pPr indent="0" algn="ctr">
                        <a:buNone/>
                      </a:pPr>
                      <a:r>
                        <a:rPr lang="en-US" sz="900" b="0">
                          <a:solidFill>
                            <a:srgbClr val="000000"/>
                          </a:solidFill>
                          <a:latin typeface="微软雅黑" panose="020B0503020204020204" pitchFamily="34" charset="-122"/>
                          <a:ea typeface="微软雅黑" panose="020B0503020204020204" pitchFamily="34" charset="-122"/>
                        </a:rPr>
                        <a:t>0Hrs</a:t>
                      </a:r>
                      <a:endParaRPr lang="en-US" sz="900" b="0">
                        <a:solidFill>
                          <a:srgbClr val="000000"/>
                        </a:solidFill>
                        <a:latin typeface="微软雅黑" panose="020B0503020204020204" pitchFamily="34" charset="-122"/>
                        <a:ea typeface="微软雅黑" panose="020B0503020204020204" pitchFamily="34" charset="-122"/>
                      </a:endParaRPr>
                    </a:p>
                    <a:p>
                      <a:pPr indent="0" algn="ctr">
                        <a:buNone/>
                      </a:pPr>
                      <a:r>
                        <a:rPr lang="en-US" sz="900" b="0">
                          <a:solidFill>
                            <a:srgbClr val="000000"/>
                          </a:solidFill>
                          <a:latin typeface="微软雅黑" panose="020B0503020204020204" pitchFamily="34" charset="-122"/>
                          <a:ea typeface="微软雅黑" panose="020B0503020204020204" pitchFamily="34" charset="-122"/>
                        </a:rPr>
                        <a:t> 168Hrs </a:t>
                      </a:r>
                      <a:endParaRPr lang="en-US" sz="900" b="0">
                        <a:solidFill>
                          <a:srgbClr val="000000"/>
                        </a:solidFill>
                        <a:latin typeface="微软雅黑" panose="020B0503020204020204" pitchFamily="34" charset="-122"/>
                        <a:ea typeface="微软雅黑" panose="020B0503020204020204" pitchFamily="34" charset="-122"/>
                      </a:endParaRPr>
                    </a:p>
                    <a:p>
                      <a:pPr indent="0" algn="ctr">
                        <a:buNone/>
                      </a:pPr>
                      <a:r>
                        <a:rPr lang="en-US" sz="900" b="0">
                          <a:solidFill>
                            <a:srgbClr val="000000"/>
                          </a:solidFill>
                          <a:latin typeface="微软雅黑" panose="020B0503020204020204" pitchFamily="34" charset="-122"/>
                          <a:ea typeface="微软雅黑" panose="020B0503020204020204" pitchFamily="34" charset="-122"/>
                        </a:rPr>
                        <a:t>1000 Hrs</a:t>
                      </a:r>
                      <a:endParaRPr lang="en-US" altLang="en-US" sz="900" b="0">
                        <a:solidFill>
                          <a:srgbClr val="000000"/>
                        </a:solidFill>
                        <a:latin typeface="微软雅黑" panose="020B0503020204020204" pitchFamily="34" charset="-122"/>
                        <a:ea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95000"/>
                      </a:schemeClr>
                    </a:solidFill>
                  </a:tcPr>
                </a:tc>
                <a:tc>
                  <a:txBody>
                    <a:bodyPr/>
                    <a:lstStyle/>
                    <a:p>
                      <a:pPr indent="0" algn="ctr">
                        <a:buNone/>
                      </a:pPr>
                      <a:r>
                        <a:rPr lang="en-US" sz="900" b="0">
                          <a:solidFill>
                            <a:srgbClr val="000000"/>
                          </a:solidFill>
                          <a:latin typeface="微软雅黑" panose="020B0503020204020204" pitchFamily="34" charset="-122"/>
                          <a:ea typeface="微软雅黑" panose="020B0503020204020204" pitchFamily="34" charset="-122"/>
                        </a:rPr>
                        <a:t>77</a:t>
                      </a:r>
                      <a:endParaRPr lang="en-US" altLang="en-US" sz="900" b="0">
                        <a:solidFill>
                          <a:srgbClr val="000000"/>
                        </a:solidFill>
                        <a:latin typeface="微软雅黑" panose="020B0503020204020204" pitchFamily="34" charset="-122"/>
                        <a:ea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95000"/>
                      </a:schemeClr>
                    </a:solidFill>
                  </a:tcPr>
                </a:tc>
                <a:tc>
                  <a:txBody>
                    <a:bodyPr/>
                    <a:lstStyle/>
                    <a:p>
                      <a:pPr indent="0" algn="ctr">
                        <a:buNone/>
                      </a:pPr>
                      <a:r>
                        <a:rPr lang="en-US" sz="900" b="0">
                          <a:solidFill>
                            <a:srgbClr val="000000"/>
                          </a:solidFill>
                          <a:latin typeface="微软雅黑" panose="020B0503020204020204" pitchFamily="34" charset="-122"/>
                          <a:ea typeface="微软雅黑" panose="020B0503020204020204" pitchFamily="34" charset="-122"/>
                        </a:rPr>
                        <a:t>0/1</a:t>
                      </a:r>
                      <a:endParaRPr lang="en-US" altLang="en-US" sz="900" b="0">
                        <a:solidFill>
                          <a:srgbClr val="000000"/>
                        </a:solidFill>
                        <a:latin typeface="微软雅黑" panose="020B0503020204020204" pitchFamily="34" charset="-122"/>
                        <a:ea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95000"/>
                      </a:schemeClr>
                    </a:solidFill>
                  </a:tcPr>
                </a:tc>
                <a:tc>
                  <a:txBody>
                    <a:bodyPr/>
                    <a:lstStyle/>
                    <a:p>
                      <a:pPr indent="0" algn="ctr">
                        <a:buNone/>
                      </a:pPr>
                      <a:r>
                        <a:rPr lang="en-US" sz="900" b="0">
                          <a:solidFill>
                            <a:srgbClr val="000000"/>
                          </a:solidFill>
                          <a:latin typeface="微软雅黑" panose="020B0503020204020204" pitchFamily="34" charset="-122"/>
                          <a:ea typeface="微软雅黑" panose="020B0503020204020204" pitchFamily="34" charset="-122"/>
                        </a:rPr>
                        <a:t>JESD22-A104D</a:t>
                      </a:r>
                      <a:endParaRPr lang="en-US" altLang="en-US" sz="900" b="0">
                        <a:solidFill>
                          <a:srgbClr val="000000"/>
                        </a:solidFill>
                        <a:latin typeface="微软雅黑" panose="020B0503020204020204" pitchFamily="34" charset="-122"/>
                        <a:ea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95000"/>
                      </a:schemeClr>
                    </a:solidFill>
                  </a:tcPr>
                </a:tc>
              </a:tr>
              <a:tr h="565785">
                <a:tc>
                  <a:txBody>
                    <a:bodyPr/>
                    <a:lstStyle/>
                    <a:p>
                      <a:pPr indent="0" algn="ctr">
                        <a:buNone/>
                      </a:pPr>
                      <a:r>
                        <a:rPr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High temperature and pressure cooking</a:t>
                      </a:r>
                      <a:endParaRPr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lstStyle/>
                    <a:p>
                      <a:pPr indent="0" algn="ctr">
                        <a:buNone/>
                      </a:pPr>
                      <a:r>
                        <a:rPr lang="en-US" sz="900" b="0">
                          <a:solidFill>
                            <a:srgbClr val="000000"/>
                          </a:solidFill>
                          <a:latin typeface="微软雅黑" panose="020B0503020204020204" pitchFamily="34" charset="-122"/>
                          <a:ea typeface="微软雅黑" panose="020B0503020204020204" pitchFamily="34" charset="-122"/>
                        </a:rPr>
                        <a:t>Pressure=2.05*105PaTa=121℃,RH=100%</a:t>
                      </a:r>
                      <a:endParaRPr lang="en-US" altLang="en-US" sz="900" b="0">
                        <a:solidFill>
                          <a:srgbClr val="000000"/>
                        </a:solidFill>
                        <a:latin typeface="微软雅黑" panose="020B0503020204020204" pitchFamily="34" charset="-122"/>
                        <a:ea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lstStyle/>
                    <a:p>
                      <a:pPr indent="0" algn="ctr">
                        <a:buNone/>
                      </a:pPr>
                      <a:r>
                        <a:rPr lang="en-US" sz="900" b="0">
                          <a:solidFill>
                            <a:srgbClr val="000000"/>
                          </a:solidFill>
                          <a:latin typeface="微软雅黑" panose="020B0503020204020204" pitchFamily="34" charset="-122"/>
                          <a:ea typeface="微软雅黑" panose="020B0503020204020204" pitchFamily="34" charset="-122"/>
                        </a:rPr>
                        <a:t>0Hrs </a:t>
                      </a:r>
                      <a:endParaRPr lang="en-US" sz="900" b="0">
                        <a:solidFill>
                          <a:srgbClr val="000000"/>
                        </a:solidFill>
                        <a:latin typeface="微软雅黑" panose="020B0503020204020204" pitchFamily="34" charset="-122"/>
                        <a:ea typeface="微软雅黑" panose="020B0503020204020204" pitchFamily="34" charset="-122"/>
                      </a:endParaRPr>
                    </a:p>
                    <a:p>
                      <a:pPr indent="0" algn="ctr">
                        <a:buNone/>
                      </a:pPr>
                      <a:r>
                        <a:rPr lang="en-US" sz="900" b="0">
                          <a:solidFill>
                            <a:srgbClr val="000000"/>
                          </a:solidFill>
                          <a:latin typeface="微软雅黑" panose="020B0503020204020204" pitchFamily="34" charset="-122"/>
                          <a:ea typeface="微软雅黑" panose="020B0503020204020204" pitchFamily="34" charset="-122"/>
                        </a:rPr>
                        <a:t>24Hrs </a:t>
                      </a:r>
                      <a:endParaRPr lang="en-US" sz="900" b="0">
                        <a:solidFill>
                          <a:srgbClr val="000000"/>
                        </a:solidFill>
                        <a:latin typeface="微软雅黑" panose="020B0503020204020204" pitchFamily="34" charset="-122"/>
                        <a:ea typeface="微软雅黑" panose="020B0503020204020204" pitchFamily="34" charset="-122"/>
                      </a:endParaRPr>
                    </a:p>
                    <a:p>
                      <a:pPr indent="0" algn="ctr">
                        <a:buNone/>
                      </a:pPr>
                      <a:r>
                        <a:rPr lang="en-US" sz="900" b="0">
                          <a:solidFill>
                            <a:srgbClr val="000000"/>
                          </a:solidFill>
                          <a:latin typeface="微软雅黑" panose="020B0503020204020204" pitchFamily="34" charset="-122"/>
                          <a:ea typeface="微软雅黑" panose="020B0503020204020204" pitchFamily="34" charset="-122"/>
                        </a:rPr>
                        <a:t>96 Hrs</a:t>
                      </a:r>
                      <a:endParaRPr lang="en-US" altLang="en-US" sz="900" b="0">
                        <a:solidFill>
                          <a:srgbClr val="000000"/>
                        </a:solidFill>
                        <a:latin typeface="微软雅黑" panose="020B0503020204020204" pitchFamily="34" charset="-122"/>
                        <a:ea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lstStyle/>
                    <a:p>
                      <a:pPr indent="0" algn="ctr">
                        <a:buNone/>
                      </a:pPr>
                      <a:r>
                        <a:rPr lang="en-US" sz="900" b="0">
                          <a:solidFill>
                            <a:srgbClr val="000000"/>
                          </a:solidFill>
                          <a:latin typeface="微软雅黑" panose="020B0503020204020204" pitchFamily="34" charset="-122"/>
                          <a:ea typeface="微软雅黑" panose="020B0503020204020204" pitchFamily="34" charset="-122"/>
                        </a:rPr>
                        <a:t>77</a:t>
                      </a:r>
                      <a:endParaRPr lang="en-US" altLang="en-US" sz="900" b="0">
                        <a:solidFill>
                          <a:srgbClr val="000000"/>
                        </a:solidFill>
                        <a:latin typeface="微软雅黑" panose="020B0503020204020204" pitchFamily="34" charset="-122"/>
                        <a:ea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lstStyle/>
                    <a:p>
                      <a:pPr indent="0" algn="ctr">
                        <a:buNone/>
                      </a:pPr>
                      <a:r>
                        <a:rPr lang="en-US" sz="900" b="0">
                          <a:solidFill>
                            <a:srgbClr val="000000"/>
                          </a:solidFill>
                          <a:latin typeface="微软雅黑" panose="020B0503020204020204" pitchFamily="34" charset="-122"/>
                          <a:ea typeface="微软雅黑" panose="020B0503020204020204" pitchFamily="34" charset="-122"/>
                        </a:rPr>
                        <a:t>0/1</a:t>
                      </a:r>
                      <a:endParaRPr lang="en-US" altLang="en-US" sz="900" b="0">
                        <a:solidFill>
                          <a:srgbClr val="000000"/>
                        </a:solidFill>
                        <a:latin typeface="微软雅黑" panose="020B0503020204020204" pitchFamily="34" charset="-122"/>
                        <a:ea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lstStyle/>
                    <a:p>
                      <a:pPr indent="0" algn="ctr">
                        <a:buNone/>
                      </a:pPr>
                      <a:r>
                        <a:rPr lang="en-US" sz="900" b="0">
                          <a:solidFill>
                            <a:srgbClr val="000000"/>
                          </a:solidFill>
                          <a:latin typeface="微软雅黑" panose="020B0503020204020204" pitchFamily="34" charset="-122"/>
                          <a:ea typeface="微软雅黑" panose="020B0503020204020204" pitchFamily="34" charset="-122"/>
                        </a:rPr>
                        <a:t>JESD22-A102-C</a:t>
                      </a:r>
                      <a:endParaRPr lang="en-US" altLang="en-US" sz="900" b="0">
                        <a:solidFill>
                          <a:srgbClr val="000000"/>
                        </a:solidFill>
                        <a:latin typeface="微软雅黑" panose="020B0503020204020204" pitchFamily="34" charset="-122"/>
                        <a:ea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r>
              <a:tr h="565785">
                <a:tc>
                  <a:txBody>
                    <a:bodyPr/>
                    <a:lstStyle/>
                    <a:p>
                      <a:pPr indent="0" algn="ctr">
                        <a:buNone/>
                      </a:pPr>
                      <a:r>
                        <a:rPr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High temperature and pressure reverse bias</a:t>
                      </a:r>
                      <a:endParaRPr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95000"/>
                      </a:schemeClr>
                    </a:solidFill>
                  </a:tcPr>
                </a:tc>
                <a:tc>
                  <a:txBody>
                    <a:bodyPr/>
                    <a:lstStyle/>
                    <a:p>
                      <a:pPr indent="0" algn="ctr">
                        <a:buNone/>
                      </a:pPr>
                      <a:r>
                        <a:rPr lang="en-US"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Ta=85°C, 85%RH 80% rated VR up to 100V + DPA Duration =168 Hrs/1000Hrs</a:t>
                      </a:r>
                      <a:endParaRPr lang="en-US" altLang="en-US" sz="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95000"/>
                      </a:schemeClr>
                    </a:solidFill>
                  </a:tcPr>
                </a:tc>
                <a:tc>
                  <a:txBody>
                    <a:bodyPr/>
                    <a:lstStyle/>
                    <a:p>
                      <a:pPr indent="0" algn="ctr">
                        <a:buNone/>
                      </a:pPr>
                      <a:r>
                        <a:rPr lang="en-US" sz="900" b="0">
                          <a:solidFill>
                            <a:srgbClr val="000000"/>
                          </a:solidFill>
                          <a:latin typeface="微软雅黑" panose="020B0503020204020204" pitchFamily="34" charset="-122"/>
                          <a:ea typeface="微软雅黑" panose="020B0503020204020204" pitchFamily="34" charset="-122"/>
                        </a:rPr>
                        <a:t>0Hrs</a:t>
                      </a:r>
                      <a:endParaRPr lang="en-US" sz="900" b="0">
                        <a:solidFill>
                          <a:srgbClr val="000000"/>
                        </a:solidFill>
                        <a:latin typeface="微软雅黑" panose="020B0503020204020204" pitchFamily="34" charset="-122"/>
                        <a:ea typeface="微软雅黑" panose="020B0503020204020204" pitchFamily="34" charset="-122"/>
                      </a:endParaRPr>
                    </a:p>
                    <a:p>
                      <a:pPr indent="0" algn="ctr">
                        <a:buNone/>
                      </a:pPr>
                      <a:r>
                        <a:rPr lang="en-US" sz="900" b="0">
                          <a:solidFill>
                            <a:srgbClr val="000000"/>
                          </a:solidFill>
                          <a:latin typeface="微软雅黑" panose="020B0503020204020204" pitchFamily="34" charset="-122"/>
                          <a:ea typeface="微软雅黑" panose="020B0503020204020204" pitchFamily="34" charset="-122"/>
                        </a:rPr>
                        <a:t> 168Hrs </a:t>
                      </a:r>
                      <a:endParaRPr lang="en-US" sz="900" b="0">
                        <a:solidFill>
                          <a:srgbClr val="000000"/>
                        </a:solidFill>
                        <a:latin typeface="微软雅黑" panose="020B0503020204020204" pitchFamily="34" charset="-122"/>
                        <a:ea typeface="微软雅黑" panose="020B0503020204020204" pitchFamily="34" charset="-122"/>
                      </a:endParaRPr>
                    </a:p>
                    <a:p>
                      <a:pPr indent="0" algn="ctr">
                        <a:buNone/>
                      </a:pPr>
                      <a:r>
                        <a:rPr lang="en-US" sz="900" b="0">
                          <a:solidFill>
                            <a:srgbClr val="000000"/>
                          </a:solidFill>
                          <a:latin typeface="微软雅黑" panose="020B0503020204020204" pitchFamily="34" charset="-122"/>
                          <a:ea typeface="微软雅黑" panose="020B0503020204020204" pitchFamily="34" charset="-122"/>
                        </a:rPr>
                        <a:t>1000 Hrs</a:t>
                      </a:r>
                      <a:endParaRPr lang="en-US" altLang="en-US" sz="900" b="0">
                        <a:solidFill>
                          <a:srgbClr val="000000"/>
                        </a:solidFill>
                        <a:latin typeface="微软雅黑" panose="020B0503020204020204" pitchFamily="34" charset="-122"/>
                        <a:ea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95000"/>
                      </a:schemeClr>
                    </a:solidFill>
                  </a:tcPr>
                </a:tc>
                <a:tc>
                  <a:txBody>
                    <a:bodyPr/>
                    <a:lstStyle/>
                    <a:p>
                      <a:pPr indent="0" algn="ctr">
                        <a:buNone/>
                      </a:pPr>
                      <a:r>
                        <a:rPr lang="en-US" sz="900" b="0" dirty="0">
                          <a:solidFill>
                            <a:srgbClr val="000000"/>
                          </a:solidFill>
                          <a:latin typeface="微软雅黑" panose="020B0503020204020204" pitchFamily="34" charset="-122"/>
                          <a:ea typeface="微软雅黑" panose="020B0503020204020204" pitchFamily="34" charset="-122"/>
                        </a:rPr>
                        <a:t>77</a:t>
                      </a:r>
                      <a:endParaRPr lang="en-US" altLang="en-US" sz="900" b="0" dirty="0">
                        <a:solidFill>
                          <a:srgbClr val="000000"/>
                        </a:solidFill>
                        <a:latin typeface="微软雅黑" panose="020B0503020204020204" pitchFamily="34" charset="-122"/>
                        <a:ea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95000"/>
                      </a:schemeClr>
                    </a:solidFill>
                  </a:tcPr>
                </a:tc>
                <a:tc>
                  <a:txBody>
                    <a:bodyPr/>
                    <a:lstStyle/>
                    <a:p>
                      <a:pPr indent="0" algn="ctr">
                        <a:buNone/>
                      </a:pPr>
                      <a:r>
                        <a:rPr lang="en-US" sz="900" b="0">
                          <a:solidFill>
                            <a:srgbClr val="000000"/>
                          </a:solidFill>
                          <a:latin typeface="微软雅黑" panose="020B0503020204020204" pitchFamily="34" charset="-122"/>
                          <a:ea typeface="微软雅黑" panose="020B0503020204020204" pitchFamily="34" charset="-122"/>
                        </a:rPr>
                        <a:t>0/1</a:t>
                      </a:r>
                      <a:endParaRPr lang="en-US" altLang="en-US" sz="900" b="0">
                        <a:solidFill>
                          <a:srgbClr val="000000"/>
                        </a:solidFill>
                        <a:latin typeface="微软雅黑" panose="020B0503020204020204" pitchFamily="34" charset="-122"/>
                        <a:ea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95000"/>
                      </a:schemeClr>
                    </a:solidFill>
                  </a:tcPr>
                </a:tc>
                <a:tc>
                  <a:txBody>
                    <a:bodyPr/>
                    <a:lstStyle/>
                    <a:p>
                      <a:pPr indent="0" algn="ctr">
                        <a:buNone/>
                      </a:pPr>
                      <a:r>
                        <a:rPr lang="en-US" sz="900" b="0">
                          <a:solidFill>
                            <a:srgbClr val="000000"/>
                          </a:solidFill>
                          <a:latin typeface="微软雅黑" panose="020B0503020204020204" pitchFamily="34" charset="-122"/>
                          <a:ea typeface="微软雅黑" panose="020B0503020204020204" pitchFamily="34" charset="-122"/>
                        </a:rPr>
                        <a:t>JESD22-A101</a:t>
                      </a:r>
                      <a:endParaRPr lang="en-US" altLang="en-US" sz="900" b="0">
                        <a:solidFill>
                          <a:srgbClr val="000000"/>
                        </a:solidFill>
                        <a:latin typeface="微软雅黑" panose="020B0503020204020204" pitchFamily="34" charset="-122"/>
                        <a:ea typeface="微软雅黑" panose="020B0503020204020204" pitchFamily="34" charset="-122"/>
                      </a:endParaRPr>
                    </a:p>
                  </a:txBody>
                  <a:tcPr marL="16933" marR="16933" marT="16933" marB="6096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95000"/>
                      </a:schemeClr>
                    </a:solidFill>
                  </a:tcPr>
                </a:tc>
              </a:tr>
            </a:tbl>
          </a:graphicData>
        </a:graphic>
      </p:graphicFrame>
      <p:pic>
        <p:nvPicPr>
          <p:cNvPr id="7" name="图片 6" descr="集团logo2"/>
          <p:cNvPicPr>
            <a:picLocks noChangeAspect="1"/>
          </p:cNvPicPr>
          <p:nvPr>
            <p:custDataLst>
              <p:tags r:id="rId3"/>
            </p:custDataLst>
          </p:nvPr>
        </p:nvPicPr>
        <p:blipFill>
          <a:blip r:embed="rId4" cstate="print"/>
          <a:stretch>
            <a:fillRect/>
          </a:stretch>
        </p:blipFill>
        <p:spPr>
          <a:xfrm>
            <a:off x="669925" y="356849"/>
            <a:ext cx="1606943" cy="360000"/>
          </a:xfrm>
          <a:prstGeom prst="rect">
            <a:avLst/>
          </a:prstGeom>
        </p:spPr>
      </p:pic>
      <p:pic>
        <p:nvPicPr>
          <p:cNvPr id="9" name="图片 8" descr="未标题-1"/>
          <p:cNvPicPr>
            <a:picLocks noChangeAspect="1"/>
          </p:cNvPicPr>
          <p:nvPr/>
        </p:nvPicPr>
        <p:blipFill>
          <a:blip r:embed="rId5" cstate="print"/>
          <a:stretch>
            <a:fillRect/>
          </a:stretch>
        </p:blipFill>
        <p:spPr>
          <a:xfrm>
            <a:off x="9600576" y="6198870"/>
            <a:ext cx="2056235" cy="360000"/>
          </a:xfrm>
          <a:prstGeom prst="rect">
            <a:avLst/>
          </a:prstGeom>
        </p:spPr>
      </p:pic>
      <p:sp>
        <p:nvSpPr>
          <p:cNvPr id="8" name="文本框 1"/>
          <p:cNvSpPr txBox="1"/>
          <p:nvPr>
            <p:custDataLst>
              <p:tags r:id="rId6"/>
            </p:custDataLst>
          </p:nvPr>
        </p:nvSpPr>
        <p:spPr>
          <a:xfrm>
            <a:off x="8633099" y="377342"/>
            <a:ext cx="2708818" cy="369332"/>
          </a:xfrm>
          <a:prstGeom prst="rect">
            <a:avLst/>
          </a:prstGeom>
          <a:noFill/>
          <a:effectLst/>
        </p:spPr>
        <p:txBody>
          <a:bodyPr wrap="none" lIns="0" tIns="0" rIns="0" bIns="0" rtlCol="0">
            <a:spAutoFit/>
          </a:bodyPr>
          <a:lstStyle/>
          <a:p>
            <a:pPr algn="r"/>
            <a:r>
              <a:rPr lang="en-US" altLang="zh-CN" sz="2400" b="1" dirty="0" smtClean="0">
                <a:solidFill>
                  <a:srgbClr val="DC281E"/>
                </a:solidFill>
                <a:latin typeface="微软雅黑" panose="020B0503020204020204" pitchFamily="34" charset="-122"/>
                <a:ea typeface="微软雅黑" panose="020B0503020204020204" pitchFamily="34" charset="-122"/>
              </a:rPr>
              <a:t>Testing</a:t>
            </a:r>
            <a:r>
              <a:rPr lang="zh-CN" altLang="en-US" sz="2400" b="1" dirty="0" smtClean="0">
                <a:solidFill>
                  <a:srgbClr val="DC281E"/>
                </a:solidFill>
                <a:latin typeface="微软雅黑" panose="020B0503020204020204" pitchFamily="34" charset="-122"/>
                <a:ea typeface="微软雅黑" panose="020B0503020204020204" pitchFamily="34" charset="-122"/>
              </a:rPr>
              <a:t> capabilit</a:t>
            </a:r>
            <a:r>
              <a:rPr lang="en-US" altLang="zh-CN" sz="2400" b="1" dirty="0" smtClean="0">
                <a:solidFill>
                  <a:srgbClr val="DC281E"/>
                </a:solidFill>
                <a:latin typeface="微软雅黑" panose="020B0503020204020204" pitchFamily="34" charset="-122"/>
                <a:ea typeface="微软雅黑" panose="020B0503020204020204" pitchFamily="34" charset="-122"/>
              </a:rPr>
              <a:t>y</a:t>
            </a:r>
            <a:endParaRPr lang="en-US" altLang="zh-CN" sz="2400" b="1" dirty="0">
              <a:solidFill>
                <a:srgbClr val="DC281E"/>
              </a:solidFill>
              <a:latin typeface="微软雅黑" panose="020B0503020204020204" pitchFamily="34" charset="-122"/>
              <a:ea typeface="微软雅黑" panose="020B0503020204020204" pitchFamily="34" charset="-122"/>
            </a:endParaRPr>
          </a:p>
        </p:txBody>
      </p:sp>
      <p:sp>
        <p:nvSpPr>
          <p:cNvPr id="10" name="椭圆 9"/>
          <p:cNvSpPr/>
          <p:nvPr>
            <p:custDataLst>
              <p:tags r:id="rId7"/>
            </p:custDataLst>
          </p:nvPr>
        </p:nvSpPr>
        <p:spPr>
          <a:xfrm>
            <a:off x="8298675" y="399314"/>
            <a:ext cx="288000" cy="288000"/>
          </a:xfrm>
          <a:prstGeom prst="ellipse">
            <a:avLst/>
          </a:prstGeom>
          <a:gradFill>
            <a:gsLst>
              <a:gs pos="100000">
                <a:srgbClr val="DC281E">
                  <a:alpha val="0"/>
                </a:srgbClr>
              </a:gs>
              <a:gs pos="60000">
                <a:srgbClr val="DC281E"/>
              </a:gs>
              <a:gs pos="72000">
                <a:srgbClr val="DA281E"/>
              </a:gs>
              <a:gs pos="0">
                <a:srgbClr val="FAADA2">
                  <a:alpha val="10000"/>
                </a:srgbClr>
              </a:gs>
            </a:gsLst>
            <a:path path="circle">
              <a:fillToRect l="100000" t="100000"/>
            </a:path>
            <a:tileRect r="-100000" b="-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fltVal val="0"/>
                                          </p:val>
                                        </p:tav>
                                        <p:tav tm="100000">
                                          <p:val>
                                            <p:strVal val="#ppt_w"/>
                                          </p:val>
                                        </p:tav>
                                      </p:tavLst>
                                    </p:anim>
                                    <p:anim calcmode="lin" valueType="num">
                                      <p:cBhvr>
                                        <p:cTn id="8" dur="250" fill="hold"/>
                                        <p:tgtEl>
                                          <p:spTgt spid="8"/>
                                        </p:tgtEl>
                                        <p:attrNameLst>
                                          <p:attrName>ppt_h</p:attrName>
                                        </p:attrNameLst>
                                      </p:cBhvr>
                                      <p:tavLst>
                                        <p:tav tm="0">
                                          <p:val>
                                            <p:fltVal val="0"/>
                                          </p:val>
                                        </p:tav>
                                        <p:tav tm="100000">
                                          <p:val>
                                            <p:strVal val="#ppt_h"/>
                                          </p:val>
                                        </p:tav>
                                      </p:tavLst>
                                    </p:anim>
                                    <p:animEffect transition="in" filter="fade">
                                      <p:cBhvr>
                                        <p:cTn id="9" dur="250"/>
                                        <p:tgtEl>
                                          <p:spTgt spid="8"/>
                                        </p:tgtEl>
                                      </p:cBhvr>
                                    </p:animEffect>
                                  </p:childTnLst>
                                </p:cTn>
                              </p:par>
                              <p:par>
                                <p:cTn id="10" presetID="6" presetClass="emph" presetSubtype="0" decel="100000" fill="hold" grpId="1" nodeType="withEffect">
                                  <p:stCondLst>
                                    <p:cond delay="600"/>
                                  </p:stCondLst>
                                  <p:childTnLst>
                                    <p:animScale>
                                      <p:cBhvr>
                                        <p:cTn id="11" dur="250" fill="hold"/>
                                        <p:tgtEl>
                                          <p:spTgt spid="8"/>
                                        </p:tgtEl>
                                      </p:cBhvr>
                                      <p:by x="120000" y="120000"/>
                                    </p:animScale>
                                  </p:childTnLst>
                                </p:cTn>
                              </p:par>
                              <p:par>
                                <p:cTn id="12" presetID="6" presetClass="emph" presetSubtype="0" decel="100000" fill="hold" grpId="2" nodeType="withEffect">
                                  <p:stCondLst>
                                    <p:cond delay="800"/>
                                  </p:stCondLst>
                                  <p:childTnLst>
                                    <p:animScale>
                                      <p:cBhvr>
                                        <p:cTn id="13" dur="250" fill="hold"/>
                                        <p:tgtEl>
                                          <p:spTgt spid="8"/>
                                        </p:tgtEl>
                                      </p:cBhvr>
                                      <p:by x="83000" y="83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bldLvl="0" animBg="1"/>
      <p:bldP spid="8" grpId="2"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任意多边形 29"/>
          <p:cNvSpPr/>
          <p:nvPr>
            <p:custDataLst>
              <p:tags r:id="rId1"/>
            </p:custDataLst>
          </p:nvPr>
        </p:nvSpPr>
        <p:spPr>
          <a:xfrm>
            <a:off x="-9525" y="4466590"/>
            <a:ext cx="12200890" cy="2391410"/>
          </a:xfrm>
          <a:custGeom>
            <a:avLst/>
            <a:gdLst>
              <a:gd name="connsiteX0" fmla="*/ 0 w 19214"/>
              <a:gd name="connsiteY0" fmla="*/ 2640 h 3806"/>
              <a:gd name="connsiteX1" fmla="*/ 19214 w 19214"/>
              <a:gd name="connsiteY1" fmla="*/ 0 h 3806"/>
              <a:gd name="connsiteX2" fmla="*/ 19214 w 19214"/>
              <a:gd name="connsiteY2" fmla="*/ 3806 h 3806"/>
              <a:gd name="connsiteX3" fmla="*/ 15 w 19214"/>
              <a:gd name="connsiteY3" fmla="*/ 3806 h 3806"/>
              <a:gd name="connsiteX4" fmla="*/ 0 w 19214"/>
              <a:gd name="connsiteY4" fmla="*/ 2640 h 3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4" h="3806">
                <a:moveTo>
                  <a:pt x="0" y="2640"/>
                </a:moveTo>
                <a:cubicBezTo>
                  <a:pt x="5356" y="611"/>
                  <a:pt x="11309" y="6332"/>
                  <a:pt x="19214" y="0"/>
                </a:cubicBezTo>
                <a:lnTo>
                  <a:pt x="19214" y="3806"/>
                </a:lnTo>
                <a:lnTo>
                  <a:pt x="15" y="3806"/>
                </a:lnTo>
                <a:lnTo>
                  <a:pt x="0" y="2640"/>
                </a:lnTo>
                <a:close/>
              </a:path>
            </a:pathLst>
          </a:custGeom>
          <a:gradFill>
            <a:gsLst>
              <a:gs pos="100000">
                <a:srgbClr val="DC281E">
                  <a:alpha val="70000"/>
                </a:srgbClr>
              </a:gs>
              <a:gs pos="60000">
                <a:srgbClr val="DC281E"/>
              </a:gs>
              <a:gs pos="72000">
                <a:srgbClr val="DA281E"/>
              </a:gs>
              <a:gs pos="0">
                <a:srgbClr val="FAADA2">
                  <a:alpha val="80000"/>
                </a:srgbClr>
              </a:gs>
            </a:gsLst>
            <a:lin ang="27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48777" name="文本框 62"/>
          <p:cNvSpPr txBox="1"/>
          <p:nvPr>
            <p:custDataLst>
              <p:tags r:id="rId2"/>
            </p:custDataLst>
          </p:nvPr>
        </p:nvSpPr>
        <p:spPr>
          <a:xfrm>
            <a:off x="634181" y="768773"/>
            <a:ext cx="11076038" cy="1708160"/>
          </a:xfrm>
          <a:prstGeom prst="rect">
            <a:avLst/>
          </a:prstGeom>
          <a:noFill/>
        </p:spPr>
        <p:txBody>
          <a:bodyPr wrap="square" rtlCol="0">
            <a:spAutoFit/>
            <a:scene3d>
              <a:camera prst="orthographicFront"/>
              <a:lightRig rig="threePt" dir="t"/>
            </a:scene3d>
          </a:bodyPr>
          <a:lstStyle/>
          <a:p>
            <a:pPr>
              <a:lnSpc>
                <a:spcPct val="150000"/>
              </a:lnSpc>
            </a:pPr>
            <a:r>
              <a:rPr lang="en-US" altLang="zh-CN" sz="1400" b="1" dirty="0" err="1" smtClean="0">
                <a:latin typeface="+mn-ea"/>
                <a:ea typeface="微软雅黑" panose="020B0503020204020204" pitchFamily="34" charset="-122"/>
                <a:cs typeface="+mn-ea"/>
                <a:sym typeface="+mn-ea"/>
              </a:rPr>
              <a:t>Hottech</a:t>
            </a:r>
            <a:r>
              <a:rPr lang="en-US" altLang="zh-CN" sz="1400" b="1" dirty="0" smtClean="0">
                <a:latin typeface="+mn-ea"/>
                <a:ea typeface="微软雅黑" panose="020B0503020204020204" pitchFamily="34" charset="-122"/>
                <a:cs typeface="+mn-ea"/>
                <a:sym typeface="+mn-ea"/>
              </a:rPr>
              <a:t> establishes &amp;</a:t>
            </a:r>
            <a:r>
              <a:rPr lang="zh-CN" altLang="en-US" sz="1400" b="1" dirty="0" smtClean="0">
                <a:latin typeface="+mn-ea"/>
                <a:ea typeface="微软雅黑" panose="020B0503020204020204" pitchFamily="34" charset="-122"/>
                <a:cs typeface="+mn-ea"/>
                <a:sym typeface="+mn-ea"/>
              </a:rPr>
              <a:t> implement</a:t>
            </a:r>
            <a:r>
              <a:rPr lang="en-US" altLang="zh-CN" sz="1400" b="1" dirty="0" smtClean="0">
                <a:latin typeface="+mn-ea"/>
                <a:ea typeface="微软雅黑" panose="020B0503020204020204" pitchFamily="34" charset="-122"/>
                <a:cs typeface="+mn-ea"/>
                <a:sym typeface="+mn-ea"/>
              </a:rPr>
              <a:t>s</a:t>
            </a:r>
            <a:r>
              <a:rPr lang="zh-CN" altLang="en-US" sz="1400" b="1" dirty="0" smtClean="0">
                <a:latin typeface="+mn-ea"/>
                <a:ea typeface="微软雅黑" panose="020B0503020204020204" pitchFamily="34" charset="-122"/>
                <a:cs typeface="+mn-ea"/>
                <a:sym typeface="+mn-ea"/>
              </a:rPr>
              <a:t> </a:t>
            </a:r>
            <a:r>
              <a:rPr lang="en-US" altLang="zh-CN" sz="1400" b="1" dirty="0" smtClean="0">
                <a:latin typeface="+mn-ea"/>
                <a:ea typeface="微软雅黑" panose="020B0503020204020204" pitchFamily="34" charset="-122"/>
                <a:cs typeface="+mn-ea"/>
                <a:sym typeface="+mn-ea"/>
              </a:rPr>
              <a:t>a standardized </a:t>
            </a:r>
            <a:r>
              <a:rPr lang="zh-CN" altLang="en-US" sz="1400" b="1" dirty="0" smtClean="0">
                <a:solidFill>
                  <a:schemeClr val="tx1"/>
                </a:solidFill>
                <a:effectLst/>
                <a:latin typeface="+mn-ea"/>
                <a:ea typeface="微软雅黑" panose="020B0503020204020204" pitchFamily="34" charset="-122"/>
                <a:cs typeface="+mn-ea"/>
                <a:sym typeface="+mn-ea"/>
              </a:rPr>
              <a:t>Quality </a:t>
            </a:r>
            <a:r>
              <a:rPr lang="en-US" altLang="zh-CN" sz="1400" b="1" dirty="0" smtClean="0">
                <a:latin typeface="+mn-ea"/>
                <a:ea typeface="微软雅黑" panose="020B0503020204020204" pitchFamily="34" charset="-122"/>
                <a:cs typeface="+mn-ea"/>
                <a:sym typeface="+mn-ea"/>
              </a:rPr>
              <a:t>M</a:t>
            </a:r>
            <a:r>
              <a:rPr lang="zh-CN" altLang="en-US" sz="1400" b="1" dirty="0" smtClean="0">
                <a:solidFill>
                  <a:schemeClr val="tx1"/>
                </a:solidFill>
                <a:effectLst/>
                <a:latin typeface="+mn-ea"/>
                <a:ea typeface="微软雅黑" panose="020B0503020204020204" pitchFamily="34" charset="-122"/>
                <a:cs typeface="+mn-ea"/>
                <a:sym typeface="+mn-ea"/>
              </a:rPr>
              <a:t>anagement </a:t>
            </a:r>
            <a:r>
              <a:rPr lang="zh-CN" altLang="en-US" sz="1400" b="1" dirty="0">
                <a:solidFill>
                  <a:schemeClr val="tx1"/>
                </a:solidFill>
                <a:effectLst/>
                <a:latin typeface="+mn-ea"/>
                <a:ea typeface="微软雅黑" panose="020B0503020204020204" pitchFamily="34" charset="-122"/>
                <a:cs typeface="+mn-ea"/>
                <a:sym typeface="+mn-ea"/>
              </a:rPr>
              <a:t>System in accordance wit</a:t>
            </a:r>
            <a:r>
              <a:rPr lang="en-US" altLang="zh-CN" sz="1400" b="1" dirty="0">
                <a:solidFill>
                  <a:schemeClr val="tx1"/>
                </a:solidFill>
                <a:effectLst/>
                <a:latin typeface="+mn-ea"/>
                <a:ea typeface="微软雅黑" panose="020B0503020204020204" pitchFamily="34" charset="-122"/>
                <a:cs typeface="+mn-ea"/>
                <a:sym typeface="+mn-ea"/>
              </a:rPr>
              <a:t>h</a:t>
            </a:r>
            <a:r>
              <a:rPr lang="zh-CN" altLang="en-US" sz="1400" b="1" dirty="0">
                <a:solidFill>
                  <a:schemeClr val="tx1"/>
                </a:solidFill>
                <a:effectLst/>
                <a:latin typeface="+mn-ea"/>
                <a:ea typeface="微软雅黑" panose="020B0503020204020204" pitchFamily="34" charset="-122"/>
                <a:cs typeface="+mn-ea"/>
                <a:sym typeface="+mn-ea"/>
              </a:rPr>
              <a:t> ISO9001 </a:t>
            </a:r>
            <a:r>
              <a:rPr lang="en-US" altLang="zh-CN" sz="1400" b="1" dirty="0" smtClean="0">
                <a:solidFill>
                  <a:schemeClr val="tx1"/>
                </a:solidFill>
                <a:effectLst/>
                <a:latin typeface="+mn-ea"/>
                <a:ea typeface="微软雅黑" panose="020B0503020204020204" pitchFamily="34" charset="-122"/>
                <a:cs typeface="+mn-ea"/>
                <a:sym typeface="+mn-ea"/>
              </a:rPr>
              <a:t>, </a:t>
            </a:r>
            <a:r>
              <a:rPr lang="zh-CN" altLang="en-US" sz="1400" b="1" dirty="0" smtClean="0">
                <a:solidFill>
                  <a:schemeClr val="tx1"/>
                </a:solidFill>
                <a:effectLst/>
                <a:latin typeface="+mn-ea"/>
                <a:ea typeface="微软雅黑" panose="020B0503020204020204" pitchFamily="34" charset="-122"/>
                <a:cs typeface="+mn-ea"/>
                <a:sym typeface="+mn-ea"/>
              </a:rPr>
              <a:t>ISO</a:t>
            </a:r>
            <a:r>
              <a:rPr lang="zh-CN" altLang="en-US" sz="1400" b="1" dirty="0">
                <a:solidFill>
                  <a:schemeClr val="tx1"/>
                </a:solidFill>
                <a:effectLst/>
                <a:latin typeface="+mn-ea"/>
                <a:ea typeface="微软雅黑" panose="020B0503020204020204" pitchFamily="34" charset="-122"/>
                <a:cs typeface="+mn-ea"/>
                <a:sym typeface="+mn-ea"/>
              </a:rPr>
              <a:t>14001 and IATF</a:t>
            </a:r>
            <a:r>
              <a:rPr lang="zh-CN" altLang="en-US" sz="1400" b="1" dirty="0" smtClean="0">
                <a:solidFill>
                  <a:schemeClr val="tx1"/>
                </a:solidFill>
                <a:effectLst/>
                <a:latin typeface="+mn-ea"/>
                <a:ea typeface="微软雅黑" panose="020B0503020204020204" pitchFamily="34" charset="-122"/>
                <a:cs typeface="+mn-ea"/>
                <a:sym typeface="+mn-ea"/>
              </a:rPr>
              <a:t>16949 </a:t>
            </a:r>
            <a:r>
              <a:rPr lang="en-US" altLang="zh-CN" sz="1400" b="1" dirty="0" smtClean="0">
                <a:solidFill>
                  <a:schemeClr val="tx1"/>
                </a:solidFill>
                <a:effectLst/>
                <a:latin typeface="+mn-ea"/>
                <a:ea typeface="微软雅黑" panose="020B0503020204020204" pitchFamily="34" charset="-122"/>
                <a:cs typeface="+mn-ea"/>
                <a:sym typeface="+mn-ea"/>
              </a:rPr>
              <a:t>to guarantee good quality in all aspects</a:t>
            </a:r>
            <a:r>
              <a:rPr lang="zh-CN" altLang="en-US" sz="1400" b="1" dirty="0" smtClean="0">
                <a:solidFill>
                  <a:schemeClr val="tx1"/>
                </a:solidFill>
                <a:effectLst/>
                <a:latin typeface="+mn-ea"/>
                <a:ea typeface="微软雅黑" panose="020B0503020204020204" pitchFamily="34" charset="-122"/>
                <a:cs typeface="+mn-ea"/>
                <a:sym typeface="+mn-ea"/>
              </a:rPr>
              <a:t>. </a:t>
            </a:r>
            <a:r>
              <a:rPr lang="en-US" altLang="zh-CN" sz="1400" b="1" dirty="0" smtClean="0">
                <a:latin typeface="+mn-ea"/>
                <a:ea typeface="微软雅黑" panose="020B0503020204020204" pitchFamily="34" charset="-122"/>
                <a:cs typeface="+mn-ea"/>
                <a:sym typeface="+mn-ea"/>
              </a:rPr>
              <a:t>All operators must strictly follow the workshop instructions in each production process, and all workshops have professional technician teams to control the product quality. Only qualified products can enter the warehouse for shipment. All products are under 100% full inspection by testing machines to ensure that the end customers get good quality guarantee in their application. </a:t>
            </a:r>
            <a:endParaRPr lang="zh-CN" altLang="en-US" sz="1400" b="1" dirty="0">
              <a:solidFill>
                <a:schemeClr val="tx1"/>
              </a:solidFill>
              <a:effectLst/>
              <a:latin typeface="+mn-ea"/>
              <a:ea typeface="微软雅黑" panose="020B0503020204020204" pitchFamily="34" charset="-122"/>
              <a:cs typeface="+mn-ea"/>
              <a:sym typeface="+mn-ea"/>
            </a:endParaRPr>
          </a:p>
        </p:txBody>
      </p:sp>
      <p:sp>
        <p:nvSpPr>
          <p:cNvPr id="2" name="文本框 1"/>
          <p:cNvSpPr txBox="1"/>
          <p:nvPr>
            <p:custDataLst>
              <p:tags r:id="rId3"/>
            </p:custDataLst>
          </p:nvPr>
        </p:nvSpPr>
        <p:spPr>
          <a:xfrm>
            <a:off x="7294532" y="244606"/>
            <a:ext cx="4391660" cy="368935"/>
          </a:xfrm>
          <a:prstGeom prst="rect">
            <a:avLst/>
          </a:prstGeom>
          <a:noFill/>
          <a:effectLst/>
        </p:spPr>
        <p:txBody>
          <a:bodyPr wrap="none" lIns="0" tIns="0" rIns="0" bIns="0" rtlCol="0">
            <a:spAutoFit/>
          </a:bodyPr>
          <a:lstStyle/>
          <a:p>
            <a:pPr algn="r"/>
            <a:r>
              <a:rPr lang="en-US" altLang="zh-CN" sz="2400" b="1" dirty="0">
                <a:solidFill>
                  <a:srgbClr val="DC281E"/>
                </a:solidFill>
                <a:latin typeface="微软雅黑" panose="020B0503020204020204" pitchFamily="34" charset="-122"/>
                <a:ea typeface="微软雅黑" panose="020B0503020204020204" pitchFamily="34" charset="-122"/>
              </a:rPr>
              <a:t>Quality management system</a:t>
            </a:r>
            <a:endParaRPr lang="en-US" altLang="zh-CN" sz="2400" b="1" dirty="0">
              <a:solidFill>
                <a:srgbClr val="DC281E"/>
              </a:solidFill>
              <a:latin typeface="微软雅黑" panose="020B0503020204020204" pitchFamily="34" charset="-122"/>
              <a:ea typeface="微软雅黑" panose="020B0503020204020204" pitchFamily="34" charset="-122"/>
            </a:endParaRPr>
          </a:p>
        </p:txBody>
      </p:sp>
      <p:sp>
        <p:nvSpPr>
          <p:cNvPr id="5" name="椭圆 4"/>
          <p:cNvSpPr/>
          <p:nvPr>
            <p:custDataLst>
              <p:tags r:id="rId4"/>
            </p:custDataLst>
          </p:nvPr>
        </p:nvSpPr>
        <p:spPr>
          <a:xfrm>
            <a:off x="6842125" y="266177"/>
            <a:ext cx="288000" cy="288000"/>
          </a:xfrm>
          <a:prstGeom prst="ellipse">
            <a:avLst/>
          </a:prstGeom>
          <a:gradFill>
            <a:gsLst>
              <a:gs pos="100000">
                <a:srgbClr val="DC281E">
                  <a:alpha val="0"/>
                </a:srgbClr>
              </a:gs>
              <a:gs pos="60000">
                <a:srgbClr val="DC281E"/>
              </a:gs>
              <a:gs pos="72000">
                <a:srgbClr val="DA281E"/>
              </a:gs>
              <a:gs pos="0">
                <a:srgbClr val="FAADA2">
                  <a:alpha val="10000"/>
                </a:srgbClr>
              </a:gs>
            </a:gsLst>
            <a:path path="circle">
              <a:fillToRect l="100000" t="100000"/>
            </a:path>
            <a:tileRect r="-100000" b="-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0" name="图片 9" descr="集团logo2"/>
          <p:cNvPicPr>
            <a:picLocks noChangeAspect="1"/>
          </p:cNvPicPr>
          <p:nvPr>
            <p:custDataLst>
              <p:tags r:id="rId5"/>
            </p:custDataLst>
          </p:nvPr>
        </p:nvPicPr>
        <p:blipFill>
          <a:blip r:embed="rId6" cstate="print"/>
          <a:stretch>
            <a:fillRect/>
          </a:stretch>
        </p:blipFill>
        <p:spPr>
          <a:xfrm>
            <a:off x="669925" y="356849"/>
            <a:ext cx="1606943" cy="360000"/>
          </a:xfrm>
          <a:prstGeom prst="rect">
            <a:avLst/>
          </a:prstGeom>
        </p:spPr>
      </p:pic>
      <p:pic>
        <p:nvPicPr>
          <p:cNvPr id="15" name="图片 14" descr="未标题-1"/>
          <p:cNvPicPr>
            <a:picLocks noChangeAspect="1"/>
          </p:cNvPicPr>
          <p:nvPr/>
        </p:nvPicPr>
        <p:blipFill>
          <a:blip r:embed="rId7" cstate="print"/>
          <a:stretch>
            <a:fillRect/>
          </a:stretch>
        </p:blipFill>
        <p:spPr>
          <a:xfrm>
            <a:off x="9600576" y="6198870"/>
            <a:ext cx="2056235" cy="360000"/>
          </a:xfrm>
          <a:prstGeom prst="rect">
            <a:avLst/>
          </a:prstGeom>
        </p:spPr>
      </p:pic>
      <p:sp>
        <p:nvSpPr>
          <p:cNvPr id="3" name="直接连接符 1"/>
          <p:cNvSpPr>
            <a:spLocks noChangeShapeType="1"/>
          </p:cNvSpPr>
          <p:nvPr/>
        </p:nvSpPr>
        <p:spPr bwMode="auto">
          <a:xfrm>
            <a:off x="1921828" y="3454718"/>
            <a:ext cx="8148637" cy="1587"/>
          </a:xfrm>
          <a:prstGeom prst="line">
            <a:avLst/>
          </a:prstGeom>
          <a:noFill/>
          <a:ln w="9525">
            <a:solidFill>
              <a:srgbClr val="00334D"/>
            </a:solidFill>
            <a:round/>
          </a:ln>
        </p:spPr>
        <p:txBody>
          <a:bodyPr/>
          <a:lstStyle/>
          <a:p>
            <a:endParaRPr lang="zh-CN" altLang="en-US"/>
          </a:p>
        </p:txBody>
      </p:sp>
      <p:sp>
        <p:nvSpPr>
          <p:cNvPr id="4" name="Text Box 101"/>
          <p:cNvSpPr>
            <a:spLocks noChangeArrowheads="1"/>
          </p:cNvSpPr>
          <p:nvPr/>
        </p:nvSpPr>
        <p:spPr bwMode="auto">
          <a:xfrm>
            <a:off x="1380490" y="3570605"/>
            <a:ext cx="693738" cy="466725"/>
          </a:xfrm>
          <a:prstGeom prst="rect">
            <a:avLst/>
          </a:prstGeom>
          <a:noFill/>
          <a:ln w="9525">
            <a:noFill/>
            <a:miter lim="800000"/>
          </a:ln>
        </p:spPr>
        <p:txBody>
          <a:bodyPr lIns="95858" tIns="47929" rIns="95858" bIns="47929">
            <a:spAutoFit/>
          </a:bodyPr>
          <a:lstStyle/>
          <a:p>
            <a:pPr>
              <a:buFont typeface="Arial" panose="020B0604020202020204" pitchFamily="34" charset="0"/>
              <a:buNone/>
            </a:pPr>
            <a:r>
              <a:rPr lang="en-US" altLang="zh-CN" sz="1200">
                <a:solidFill>
                  <a:srgbClr val="000000"/>
                </a:solidFill>
                <a:ea typeface="隶书" panose="02010509060101010101" pitchFamily="49" charset="-122"/>
                <a:sym typeface="Arial" panose="020B0604020202020204" pitchFamily="34" charset="0"/>
              </a:rPr>
              <a:t>Wafer</a:t>
            </a:r>
            <a:endParaRPr lang="zh-CN" altLang="en-US" sz="1200">
              <a:solidFill>
                <a:srgbClr val="000000"/>
              </a:solidFill>
              <a:ea typeface="隶书" panose="02010509060101010101" pitchFamily="49" charset="-122"/>
              <a:sym typeface="Arial" panose="020B0604020202020204" pitchFamily="34" charset="0"/>
            </a:endParaRPr>
          </a:p>
          <a:p>
            <a:pPr>
              <a:buFont typeface="Arial" panose="020B0604020202020204" pitchFamily="34" charset="0"/>
              <a:buNone/>
            </a:pPr>
            <a:endParaRPr lang="zh-CN" altLang="en-US" sz="1200">
              <a:solidFill>
                <a:srgbClr val="000000"/>
              </a:solidFill>
              <a:ea typeface="隶书" panose="02010509060101010101" pitchFamily="49" charset="-122"/>
              <a:sym typeface="Arial" panose="020B0604020202020204" pitchFamily="34" charset="0"/>
            </a:endParaRPr>
          </a:p>
        </p:txBody>
      </p:sp>
      <p:sp>
        <p:nvSpPr>
          <p:cNvPr id="11" name="Text Box 111"/>
          <p:cNvSpPr>
            <a:spLocks noChangeArrowheads="1"/>
          </p:cNvSpPr>
          <p:nvPr/>
        </p:nvSpPr>
        <p:spPr bwMode="auto">
          <a:xfrm>
            <a:off x="3414078" y="2999105"/>
            <a:ext cx="722312" cy="296863"/>
          </a:xfrm>
          <a:prstGeom prst="rect">
            <a:avLst/>
          </a:prstGeom>
          <a:noFill/>
          <a:ln w="9525">
            <a:noFill/>
            <a:miter lim="800000"/>
          </a:ln>
        </p:spPr>
        <p:txBody>
          <a:bodyPr wrap="none" lIns="95858" tIns="47929" rIns="95858" bIns="47929">
            <a:spAutoFit/>
          </a:bodyPr>
          <a:lstStyle/>
          <a:p>
            <a:pPr>
              <a:buFont typeface="Arial" panose="020B0604020202020204" pitchFamily="34" charset="0"/>
              <a:buNone/>
            </a:pPr>
            <a:r>
              <a:rPr lang="en-US" altLang="zh-CN" sz="1300">
                <a:solidFill>
                  <a:srgbClr val="000000"/>
                </a:solidFill>
                <a:ea typeface="隶书" panose="02010509060101010101" pitchFamily="49" charset="-122"/>
                <a:sym typeface="Arial" panose="020B0604020202020204" pitchFamily="34" charset="0"/>
              </a:rPr>
              <a:t>Cutting</a:t>
            </a:r>
            <a:endParaRPr lang="zh-CN" altLang="en-US">
              <a:solidFill>
                <a:srgbClr val="000000"/>
              </a:solidFill>
              <a:ea typeface="隶书" panose="02010509060101010101" pitchFamily="49" charset="-122"/>
              <a:sym typeface="Arial" panose="020B0604020202020204" pitchFamily="34" charset="0"/>
            </a:endParaRPr>
          </a:p>
        </p:txBody>
      </p:sp>
      <p:sp>
        <p:nvSpPr>
          <p:cNvPr id="12" name="Text Box 117"/>
          <p:cNvSpPr>
            <a:spLocks noChangeArrowheads="1"/>
          </p:cNvSpPr>
          <p:nvPr/>
        </p:nvSpPr>
        <p:spPr bwMode="auto">
          <a:xfrm>
            <a:off x="3585528" y="3735705"/>
            <a:ext cx="906462" cy="266700"/>
          </a:xfrm>
          <a:prstGeom prst="rect">
            <a:avLst/>
          </a:prstGeom>
          <a:noFill/>
          <a:ln w="9525">
            <a:noFill/>
            <a:miter lim="800000"/>
          </a:ln>
        </p:spPr>
        <p:txBody>
          <a:bodyPr wrap="none" lIns="95858" tIns="47929" rIns="95858" bIns="47929">
            <a:spAutoFit/>
          </a:bodyPr>
          <a:lstStyle/>
          <a:p>
            <a:pPr>
              <a:buFont typeface="Arial" panose="020B0604020202020204" pitchFamily="34" charset="0"/>
              <a:buNone/>
            </a:pPr>
            <a:r>
              <a:rPr lang="en-US" altLang="zh-CN" sz="1100">
                <a:solidFill>
                  <a:srgbClr val="000000"/>
                </a:solidFill>
                <a:ea typeface="隶书" panose="02010509060101010101" pitchFamily="49" charset="-122"/>
                <a:sym typeface="Arial" panose="020B0604020202020204" pitchFamily="34" charset="0"/>
              </a:rPr>
              <a:t>Lead frame</a:t>
            </a:r>
            <a:endParaRPr lang="zh-CN" altLang="en-US">
              <a:solidFill>
                <a:srgbClr val="000000"/>
              </a:solidFill>
              <a:ea typeface="隶书" panose="02010509060101010101" pitchFamily="49" charset="-122"/>
              <a:sym typeface="Arial" panose="020B0604020202020204" pitchFamily="34" charset="0"/>
            </a:endParaRPr>
          </a:p>
        </p:txBody>
      </p:sp>
      <p:sp>
        <p:nvSpPr>
          <p:cNvPr id="13" name="Text Box 120"/>
          <p:cNvSpPr>
            <a:spLocks noChangeArrowheads="1"/>
          </p:cNvSpPr>
          <p:nvPr/>
        </p:nvSpPr>
        <p:spPr bwMode="auto">
          <a:xfrm>
            <a:off x="3509328" y="4221480"/>
            <a:ext cx="1020762" cy="266700"/>
          </a:xfrm>
          <a:prstGeom prst="rect">
            <a:avLst/>
          </a:prstGeom>
          <a:noFill/>
          <a:ln w="9525">
            <a:noFill/>
            <a:miter lim="800000"/>
          </a:ln>
        </p:spPr>
        <p:txBody>
          <a:bodyPr wrap="none" lIns="95858" tIns="47929" rIns="95858" bIns="47929">
            <a:spAutoFit/>
          </a:bodyPr>
          <a:lstStyle/>
          <a:p>
            <a:pPr>
              <a:buFont typeface="Arial" panose="020B0604020202020204" pitchFamily="34" charset="0"/>
              <a:buNone/>
            </a:pPr>
            <a:r>
              <a:rPr lang="en-US" altLang="zh-CN" sz="1100">
                <a:solidFill>
                  <a:srgbClr val="000000"/>
                </a:solidFill>
                <a:ea typeface="隶书" panose="02010509060101010101" pitchFamily="49" charset="-122"/>
                <a:sym typeface="Arial" panose="020B0604020202020204" pitchFamily="34" charset="0"/>
              </a:rPr>
              <a:t>Silver Colloid</a:t>
            </a:r>
            <a:endParaRPr lang="zh-CN" altLang="en-US">
              <a:solidFill>
                <a:srgbClr val="000000"/>
              </a:solidFill>
              <a:ea typeface="隶书" panose="02010509060101010101" pitchFamily="49" charset="-122"/>
              <a:sym typeface="Arial" panose="020B0604020202020204" pitchFamily="34" charset="0"/>
            </a:endParaRPr>
          </a:p>
        </p:txBody>
      </p:sp>
      <p:sp>
        <p:nvSpPr>
          <p:cNvPr id="14" name="Text Box 124"/>
          <p:cNvSpPr>
            <a:spLocks noChangeArrowheads="1"/>
          </p:cNvSpPr>
          <p:nvPr/>
        </p:nvSpPr>
        <p:spPr bwMode="auto">
          <a:xfrm>
            <a:off x="4404678" y="3081655"/>
            <a:ext cx="693737" cy="496888"/>
          </a:xfrm>
          <a:prstGeom prst="rect">
            <a:avLst/>
          </a:prstGeom>
          <a:noFill/>
          <a:ln w="9525">
            <a:noFill/>
            <a:miter lim="800000"/>
          </a:ln>
        </p:spPr>
        <p:txBody>
          <a:bodyPr lIns="95858" tIns="47929" rIns="95858" bIns="47929">
            <a:spAutoFit/>
          </a:bodyPr>
          <a:lstStyle/>
          <a:p>
            <a:pPr>
              <a:buFont typeface="Arial" panose="020B0604020202020204" pitchFamily="34" charset="0"/>
              <a:buNone/>
            </a:pPr>
            <a:r>
              <a:rPr lang="en-US" altLang="zh-CN" sz="1300">
                <a:solidFill>
                  <a:srgbClr val="000000"/>
                </a:solidFill>
                <a:ea typeface="隶书" panose="02010509060101010101" pitchFamily="49" charset="-122"/>
                <a:sym typeface="Arial" panose="020B0604020202020204" pitchFamily="34" charset="0"/>
              </a:rPr>
              <a:t>Fixed</a:t>
            </a:r>
            <a:endParaRPr lang="zh-CN" altLang="en-US" sz="1300">
              <a:solidFill>
                <a:srgbClr val="000000"/>
              </a:solidFill>
              <a:ea typeface="隶书" panose="02010509060101010101" pitchFamily="49" charset="-122"/>
              <a:sym typeface="Arial" panose="020B0604020202020204" pitchFamily="34" charset="0"/>
            </a:endParaRPr>
          </a:p>
          <a:p>
            <a:pPr>
              <a:buFont typeface="Arial" panose="020B0604020202020204" pitchFamily="34" charset="0"/>
              <a:buNone/>
            </a:pPr>
            <a:endParaRPr lang="zh-CN" altLang="en-US" sz="1300">
              <a:solidFill>
                <a:srgbClr val="000000"/>
              </a:solidFill>
              <a:ea typeface="隶书" panose="02010509060101010101" pitchFamily="49" charset="-122"/>
              <a:sym typeface="Arial" panose="020B0604020202020204" pitchFamily="34" charset="0"/>
            </a:endParaRPr>
          </a:p>
        </p:txBody>
      </p:sp>
      <p:sp>
        <p:nvSpPr>
          <p:cNvPr id="6" name="Text Box 129"/>
          <p:cNvSpPr>
            <a:spLocks noChangeArrowheads="1"/>
          </p:cNvSpPr>
          <p:nvPr/>
        </p:nvSpPr>
        <p:spPr bwMode="auto">
          <a:xfrm>
            <a:off x="4566603" y="3899218"/>
            <a:ext cx="657225" cy="266700"/>
          </a:xfrm>
          <a:prstGeom prst="rect">
            <a:avLst/>
          </a:prstGeom>
          <a:noFill/>
          <a:ln w="9525">
            <a:noFill/>
            <a:miter lim="800000"/>
          </a:ln>
        </p:spPr>
        <p:txBody>
          <a:bodyPr wrap="none" lIns="95858" tIns="47929" rIns="95858" bIns="47929">
            <a:spAutoFit/>
          </a:bodyPr>
          <a:lstStyle/>
          <a:p>
            <a:pPr>
              <a:buFont typeface="Arial" panose="020B0604020202020204" pitchFamily="34" charset="0"/>
              <a:buNone/>
            </a:pPr>
            <a:r>
              <a:rPr lang="en-US" altLang="zh-CN" sz="1100" dirty="0">
                <a:solidFill>
                  <a:srgbClr val="000000"/>
                </a:solidFill>
                <a:ea typeface="隶书" panose="02010509060101010101" pitchFamily="49" charset="-122"/>
                <a:sym typeface="Arial" panose="020B0604020202020204" pitchFamily="34" charset="0"/>
              </a:rPr>
              <a:t>Copper</a:t>
            </a:r>
            <a:endParaRPr lang="zh-CN" altLang="en-US" dirty="0">
              <a:solidFill>
                <a:srgbClr val="000000"/>
              </a:solidFill>
              <a:ea typeface="隶书" panose="02010509060101010101" pitchFamily="49" charset="-122"/>
              <a:sym typeface="Arial" panose="020B0604020202020204" pitchFamily="34" charset="0"/>
            </a:endParaRPr>
          </a:p>
        </p:txBody>
      </p:sp>
      <p:sp>
        <p:nvSpPr>
          <p:cNvPr id="16" name="Text Box 133"/>
          <p:cNvSpPr>
            <a:spLocks noChangeArrowheads="1"/>
          </p:cNvSpPr>
          <p:nvPr/>
        </p:nvSpPr>
        <p:spPr bwMode="auto">
          <a:xfrm>
            <a:off x="5241290" y="3081655"/>
            <a:ext cx="536575" cy="296863"/>
          </a:xfrm>
          <a:prstGeom prst="rect">
            <a:avLst/>
          </a:prstGeom>
          <a:noFill/>
          <a:ln w="9525">
            <a:noFill/>
            <a:miter lim="800000"/>
          </a:ln>
        </p:spPr>
        <p:txBody>
          <a:bodyPr wrap="none" lIns="95858" tIns="47929" rIns="95858" bIns="47929">
            <a:spAutoFit/>
          </a:bodyPr>
          <a:lstStyle/>
          <a:p>
            <a:pPr>
              <a:buFont typeface="Arial" panose="020B0604020202020204" pitchFamily="34" charset="0"/>
              <a:buNone/>
            </a:pPr>
            <a:r>
              <a:rPr lang="en-US" altLang="zh-CN" sz="1300">
                <a:solidFill>
                  <a:srgbClr val="000000"/>
                </a:solidFill>
                <a:ea typeface="隶书" panose="02010509060101010101" pitchFamily="49" charset="-122"/>
                <a:sym typeface="Arial" panose="020B0604020202020204" pitchFamily="34" charset="0"/>
              </a:rPr>
              <a:t>Wire</a:t>
            </a:r>
            <a:endParaRPr lang="zh-CN" altLang="en-US">
              <a:solidFill>
                <a:srgbClr val="000000"/>
              </a:solidFill>
              <a:ea typeface="隶书" panose="02010509060101010101" pitchFamily="49" charset="-122"/>
              <a:sym typeface="Arial" panose="020B0604020202020204" pitchFamily="34" charset="0"/>
            </a:endParaRPr>
          </a:p>
        </p:txBody>
      </p:sp>
      <p:sp>
        <p:nvSpPr>
          <p:cNvPr id="17" name="Text Box 138"/>
          <p:cNvSpPr>
            <a:spLocks noChangeArrowheads="1"/>
          </p:cNvSpPr>
          <p:nvPr/>
        </p:nvSpPr>
        <p:spPr bwMode="auto">
          <a:xfrm>
            <a:off x="5317490" y="3653155"/>
            <a:ext cx="930275" cy="266700"/>
          </a:xfrm>
          <a:prstGeom prst="rect">
            <a:avLst/>
          </a:prstGeom>
          <a:noFill/>
          <a:ln w="9525">
            <a:noFill/>
            <a:miter lim="800000"/>
          </a:ln>
        </p:spPr>
        <p:txBody>
          <a:bodyPr wrap="none" lIns="95858" tIns="47929" rIns="95858" bIns="47929">
            <a:spAutoFit/>
          </a:bodyPr>
          <a:lstStyle/>
          <a:p>
            <a:pPr>
              <a:buFont typeface="Arial" panose="020B0604020202020204" pitchFamily="34" charset="0"/>
              <a:buNone/>
            </a:pPr>
            <a:r>
              <a:rPr lang="en-US" altLang="zh-CN" sz="1100">
                <a:solidFill>
                  <a:srgbClr val="000000"/>
                </a:solidFill>
                <a:ea typeface="隶书" panose="02010509060101010101" pitchFamily="49" charset="-122"/>
                <a:sym typeface="Arial" panose="020B0604020202020204" pitchFamily="34" charset="0"/>
              </a:rPr>
              <a:t>Epoxy resin</a:t>
            </a:r>
            <a:endParaRPr lang="zh-CN" altLang="en-US">
              <a:solidFill>
                <a:srgbClr val="000000"/>
              </a:solidFill>
              <a:ea typeface="隶书" panose="02010509060101010101" pitchFamily="49" charset="-122"/>
              <a:sym typeface="Arial" panose="020B0604020202020204" pitchFamily="34" charset="0"/>
            </a:endParaRPr>
          </a:p>
        </p:txBody>
      </p:sp>
      <p:sp>
        <p:nvSpPr>
          <p:cNvPr id="18" name="Oval 141"/>
          <p:cNvSpPr>
            <a:spLocks noChangeArrowheads="1"/>
          </p:cNvSpPr>
          <p:nvPr/>
        </p:nvSpPr>
        <p:spPr bwMode="auto">
          <a:xfrm>
            <a:off x="6322378" y="3357880"/>
            <a:ext cx="209550" cy="200025"/>
          </a:xfrm>
          <a:prstGeom prst="ellipse">
            <a:avLst/>
          </a:prstGeom>
          <a:solidFill>
            <a:srgbClr val="29B8FF"/>
          </a:solidFill>
          <a:ln w="9525">
            <a:solidFill>
              <a:schemeClr val="tx1"/>
            </a:solidFill>
            <a:round/>
          </a:ln>
        </p:spPr>
        <p:txBody>
          <a:bodyPr wrap="none" lIns="95858" tIns="47929" rIns="95858" bIns="47929" anchor="ctr"/>
          <a:lstStyle/>
          <a:p>
            <a:pPr>
              <a:buFont typeface="Arial" panose="020B0604020202020204" pitchFamily="34" charset="0"/>
              <a:buNone/>
            </a:pPr>
            <a:endParaRPr lang="zh-CN" altLang="en-US">
              <a:solidFill>
                <a:srgbClr val="000000"/>
              </a:solidFill>
              <a:ea typeface="隶书" panose="02010509060101010101" pitchFamily="49" charset="-122"/>
              <a:sym typeface="Arial" panose="020B0604020202020204" pitchFamily="34" charset="0"/>
            </a:endParaRPr>
          </a:p>
        </p:txBody>
      </p:sp>
      <p:sp>
        <p:nvSpPr>
          <p:cNvPr id="19" name="Text Box 142"/>
          <p:cNvSpPr>
            <a:spLocks noChangeArrowheads="1"/>
          </p:cNvSpPr>
          <p:nvPr/>
        </p:nvSpPr>
        <p:spPr bwMode="auto">
          <a:xfrm>
            <a:off x="5968365" y="3068955"/>
            <a:ext cx="1036638" cy="296863"/>
          </a:xfrm>
          <a:prstGeom prst="rect">
            <a:avLst/>
          </a:prstGeom>
          <a:noFill/>
          <a:ln w="9525">
            <a:noFill/>
            <a:miter lim="800000"/>
          </a:ln>
        </p:spPr>
        <p:txBody>
          <a:bodyPr wrap="none" lIns="95858" tIns="47929" rIns="95858" bIns="47929">
            <a:spAutoFit/>
          </a:bodyPr>
          <a:lstStyle/>
          <a:p>
            <a:pPr>
              <a:buFont typeface="Arial" panose="020B0604020202020204" pitchFamily="34" charset="0"/>
              <a:buNone/>
            </a:pPr>
            <a:r>
              <a:rPr lang="en-US" altLang="zh-CN" sz="1300">
                <a:solidFill>
                  <a:srgbClr val="000000"/>
                </a:solidFill>
                <a:ea typeface="隶书" panose="02010509060101010101" pitchFamily="49" charset="-122"/>
                <a:sym typeface="Arial" panose="020B0604020202020204" pitchFamily="34" charset="0"/>
              </a:rPr>
              <a:t>Plastic seal</a:t>
            </a:r>
            <a:endParaRPr lang="zh-CN" altLang="en-US">
              <a:solidFill>
                <a:srgbClr val="000000"/>
              </a:solidFill>
              <a:ea typeface="隶书" panose="02010509060101010101" pitchFamily="49" charset="-122"/>
              <a:sym typeface="Arial" panose="020B0604020202020204" pitchFamily="34" charset="0"/>
            </a:endParaRPr>
          </a:p>
        </p:txBody>
      </p:sp>
      <p:sp>
        <p:nvSpPr>
          <p:cNvPr id="20" name="Oval 148"/>
          <p:cNvSpPr>
            <a:spLocks noChangeArrowheads="1"/>
          </p:cNvSpPr>
          <p:nvPr/>
        </p:nvSpPr>
        <p:spPr bwMode="auto">
          <a:xfrm>
            <a:off x="7679690" y="3357880"/>
            <a:ext cx="212725" cy="201613"/>
          </a:xfrm>
          <a:prstGeom prst="ellipse">
            <a:avLst/>
          </a:prstGeom>
          <a:solidFill>
            <a:srgbClr val="29B8FF"/>
          </a:solidFill>
          <a:ln w="9525">
            <a:solidFill>
              <a:schemeClr val="tx1"/>
            </a:solidFill>
            <a:round/>
          </a:ln>
        </p:spPr>
        <p:txBody>
          <a:bodyPr wrap="none" lIns="95858" tIns="47929" rIns="95858" bIns="47929" anchor="ctr"/>
          <a:lstStyle/>
          <a:p>
            <a:pPr>
              <a:buFont typeface="Arial" panose="020B0604020202020204" pitchFamily="34" charset="0"/>
              <a:buNone/>
            </a:pPr>
            <a:endParaRPr lang="zh-CN" altLang="en-US">
              <a:solidFill>
                <a:srgbClr val="000000"/>
              </a:solidFill>
              <a:ea typeface="隶书" panose="02010509060101010101" pitchFamily="49" charset="-122"/>
              <a:sym typeface="Arial" panose="020B0604020202020204" pitchFamily="34" charset="0"/>
            </a:endParaRPr>
          </a:p>
        </p:txBody>
      </p:sp>
      <p:sp>
        <p:nvSpPr>
          <p:cNvPr id="21" name="Text Box 149"/>
          <p:cNvSpPr>
            <a:spLocks noChangeArrowheads="1"/>
          </p:cNvSpPr>
          <p:nvPr/>
        </p:nvSpPr>
        <p:spPr bwMode="auto">
          <a:xfrm>
            <a:off x="7449503" y="2916555"/>
            <a:ext cx="788987" cy="496888"/>
          </a:xfrm>
          <a:prstGeom prst="rect">
            <a:avLst/>
          </a:prstGeom>
          <a:noFill/>
          <a:ln w="9525">
            <a:noFill/>
            <a:miter lim="800000"/>
          </a:ln>
        </p:spPr>
        <p:txBody>
          <a:bodyPr wrap="none" lIns="95858" tIns="47929" rIns="95858" bIns="47929">
            <a:spAutoFit/>
          </a:bodyPr>
          <a:lstStyle/>
          <a:p>
            <a:pPr>
              <a:buFont typeface="Arial" panose="020B0604020202020204" pitchFamily="34" charset="0"/>
              <a:buNone/>
            </a:pPr>
            <a:r>
              <a:rPr lang="en-US" altLang="zh-CN" sz="1300">
                <a:solidFill>
                  <a:srgbClr val="000000"/>
                </a:solidFill>
                <a:ea typeface="隶书" panose="02010509060101010101" pitchFamily="49" charset="-122"/>
                <a:sym typeface="Arial" panose="020B0604020202020204" pitchFamily="34" charset="0"/>
              </a:rPr>
              <a:t>Marking</a:t>
            </a:r>
            <a:endParaRPr lang="zh-CN" altLang="en-US" sz="1300">
              <a:solidFill>
                <a:srgbClr val="000000"/>
              </a:solidFill>
              <a:ea typeface="隶书" panose="02010509060101010101" pitchFamily="49" charset="-122"/>
              <a:sym typeface="Arial" panose="020B0604020202020204" pitchFamily="34" charset="0"/>
            </a:endParaRPr>
          </a:p>
          <a:p>
            <a:pPr>
              <a:buFont typeface="Arial" panose="020B0604020202020204" pitchFamily="34" charset="0"/>
              <a:buNone/>
            </a:pPr>
            <a:endParaRPr lang="zh-CN" altLang="en-US" sz="1300">
              <a:solidFill>
                <a:srgbClr val="000000"/>
              </a:solidFill>
              <a:ea typeface="隶书" panose="02010509060101010101" pitchFamily="49" charset="-122"/>
              <a:sym typeface="Arial" panose="020B0604020202020204" pitchFamily="34" charset="0"/>
            </a:endParaRPr>
          </a:p>
        </p:txBody>
      </p:sp>
      <p:sp>
        <p:nvSpPr>
          <p:cNvPr id="22" name="Text Box 151"/>
          <p:cNvSpPr>
            <a:spLocks noChangeArrowheads="1"/>
          </p:cNvSpPr>
          <p:nvPr/>
        </p:nvSpPr>
        <p:spPr bwMode="auto">
          <a:xfrm>
            <a:off x="7830503" y="3653155"/>
            <a:ext cx="1335087" cy="296863"/>
          </a:xfrm>
          <a:prstGeom prst="rect">
            <a:avLst/>
          </a:prstGeom>
          <a:noFill/>
          <a:ln w="9525">
            <a:noFill/>
            <a:miter lim="800000"/>
          </a:ln>
        </p:spPr>
        <p:txBody>
          <a:bodyPr wrap="none" lIns="95858" tIns="47929" rIns="95858" bIns="47929">
            <a:spAutoFit/>
          </a:bodyPr>
          <a:lstStyle/>
          <a:p>
            <a:pPr>
              <a:buFont typeface="Arial" panose="020B0604020202020204" pitchFamily="34" charset="0"/>
              <a:buNone/>
            </a:pPr>
            <a:r>
              <a:rPr lang="en-US" altLang="zh-CN" sz="1300">
                <a:solidFill>
                  <a:srgbClr val="000000"/>
                </a:solidFill>
                <a:ea typeface="隶书" panose="02010509060101010101" pitchFamily="49" charset="-122"/>
                <a:sym typeface="Arial" panose="020B0604020202020204" pitchFamily="34" charset="0"/>
              </a:rPr>
              <a:t>Batch sampling</a:t>
            </a:r>
            <a:endParaRPr lang="zh-CN" altLang="en-US">
              <a:solidFill>
                <a:srgbClr val="000000"/>
              </a:solidFill>
              <a:ea typeface="隶书" panose="02010509060101010101" pitchFamily="49" charset="-122"/>
              <a:sym typeface="Arial" panose="020B0604020202020204" pitchFamily="34" charset="0"/>
            </a:endParaRPr>
          </a:p>
        </p:txBody>
      </p:sp>
      <p:sp>
        <p:nvSpPr>
          <p:cNvPr id="23" name="Text Box 156"/>
          <p:cNvSpPr>
            <a:spLocks noChangeArrowheads="1"/>
          </p:cNvSpPr>
          <p:nvPr/>
        </p:nvSpPr>
        <p:spPr bwMode="auto">
          <a:xfrm>
            <a:off x="8516303" y="2837180"/>
            <a:ext cx="779462" cy="496888"/>
          </a:xfrm>
          <a:prstGeom prst="rect">
            <a:avLst/>
          </a:prstGeom>
          <a:noFill/>
          <a:ln w="9525">
            <a:noFill/>
            <a:miter lim="800000"/>
          </a:ln>
        </p:spPr>
        <p:txBody>
          <a:bodyPr wrap="none" lIns="95858" tIns="47929" rIns="95858" bIns="47929">
            <a:spAutoFit/>
          </a:bodyPr>
          <a:lstStyle/>
          <a:p>
            <a:pPr>
              <a:buFont typeface="Arial" panose="020B0604020202020204" pitchFamily="34" charset="0"/>
              <a:buNone/>
            </a:pPr>
            <a:r>
              <a:rPr lang="en-US" altLang="zh-CN" sz="1300">
                <a:solidFill>
                  <a:srgbClr val="000000"/>
                </a:solidFill>
                <a:ea typeface="隶书" panose="02010509060101010101" pitchFamily="49" charset="-122"/>
                <a:sym typeface="Arial" panose="020B0604020202020204" pitchFamily="34" charset="0"/>
              </a:rPr>
              <a:t>Storage</a:t>
            </a:r>
            <a:endParaRPr lang="zh-CN" altLang="en-US" sz="1300">
              <a:solidFill>
                <a:srgbClr val="000000"/>
              </a:solidFill>
              <a:ea typeface="隶书" panose="02010509060101010101" pitchFamily="49" charset="-122"/>
              <a:sym typeface="Arial" panose="020B0604020202020204" pitchFamily="34" charset="0"/>
            </a:endParaRPr>
          </a:p>
          <a:p>
            <a:pPr>
              <a:buFont typeface="Arial" panose="020B0604020202020204" pitchFamily="34" charset="0"/>
              <a:buNone/>
            </a:pPr>
            <a:endParaRPr lang="zh-CN" altLang="en-US" sz="1300">
              <a:solidFill>
                <a:srgbClr val="000000"/>
              </a:solidFill>
              <a:ea typeface="隶书" panose="02010509060101010101" pitchFamily="49" charset="-122"/>
              <a:sym typeface="Arial" panose="020B0604020202020204" pitchFamily="34" charset="0"/>
            </a:endParaRPr>
          </a:p>
        </p:txBody>
      </p:sp>
      <p:sp>
        <p:nvSpPr>
          <p:cNvPr id="24" name="Rectangle 158"/>
          <p:cNvSpPr>
            <a:spLocks noChangeArrowheads="1"/>
          </p:cNvSpPr>
          <p:nvPr/>
        </p:nvSpPr>
        <p:spPr bwMode="auto">
          <a:xfrm>
            <a:off x="9383078" y="3345180"/>
            <a:ext cx="396875" cy="214313"/>
          </a:xfrm>
          <a:prstGeom prst="rect">
            <a:avLst/>
          </a:prstGeom>
          <a:solidFill>
            <a:srgbClr val="00B050"/>
          </a:solidFill>
          <a:ln w="9525">
            <a:solidFill>
              <a:schemeClr val="tx1"/>
            </a:solidFill>
            <a:miter lim="800000"/>
          </a:ln>
        </p:spPr>
        <p:txBody>
          <a:bodyPr wrap="none" lIns="95858" tIns="47929" rIns="95858" bIns="47929" anchor="ctr"/>
          <a:lstStyle/>
          <a:p>
            <a:pPr>
              <a:buFont typeface="Arial" panose="020B0604020202020204" pitchFamily="34" charset="0"/>
              <a:buNone/>
            </a:pPr>
            <a:endParaRPr lang="zh-CN" altLang="en-US">
              <a:solidFill>
                <a:srgbClr val="000000"/>
              </a:solidFill>
              <a:ea typeface="隶书" panose="02010509060101010101" pitchFamily="49" charset="-122"/>
              <a:sym typeface="Arial" panose="020B0604020202020204" pitchFamily="34" charset="0"/>
            </a:endParaRPr>
          </a:p>
        </p:txBody>
      </p:sp>
      <p:sp>
        <p:nvSpPr>
          <p:cNvPr id="26" name="Text Box 162"/>
          <p:cNvSpPr>
            <a:spLocks noChangeArrowheads="1"/>
          </p:cNvSpPr>
          <p:nvPr/>
        </p:nvSpPr>
        <p:spPr bwMode="auto">
          <a:xfrm>
            <a:off x="9477057" y="2919095"/>
            <a:ext cx="987139" cy="296849"/>
          </a:xfrm>
          <a:prstGeom prst="rect">
            <a:avLst/>
          </a:prstGeom>
          <a:noFill/>
          <a:ln w="9525">
            <a:noFill/>
            <a:miter lim="800000"/>
          </a:ln>
        </p:spPr>
        <p:txBody>
          <a:bodyPr wrap="none" lIns="95858" tIns="47929" rIns="95858" bIns="47929">
            <a:spAutoFit/>
          </a:bodyPr>
          <a:lstStyle/>
          <a:p>
            <a:pPr>
              <a:buFont typeface="Arial" panose="020B0604020202020204" pitchFamily="34" charset="0"/>
              <a:buNone/>
            </a:pPr>
            <a:r>
              <a:rPr lang="en-US" altLang="zh-CN" sz="1300" dirty="0" smtClean="0">
                <a:solidFill>
                  <a:srgbClr val="000000"/>
                </a:solidFill>
                <a:ea typeface="隶书" panose="02010509060101010101" pitchFamily="49" charset="-122"/>
                <a:sym typeface="Arial" panose="020B0604020202020204" pitchFamily="34" charset="0"/>
              </a:rPr>
              <a:t>  Shipments</a:t>
            </a:r>
            <a:endParaRPr lang="zh-CN" altLang="en-US" dirty="0">
              <a:solidFill>
                <a:srgbClr val="000000"/>
              </a:solidFill>
              <a:ea typeface="隶书" panose="02010509060101010101" pitchFamily="49" charset="-122"/>
              <a:sym typeface="Arial" panose="020B0604020202020204" pitchFamily="34" charset="0"/>
            </a:endParaRPr>
          </a:p>
        </p:txBody>
      </p:sp>
      <p:sp>
        <p:nvSpPr>
          <p:cNvPr id="28" name="Text Box 164"/>
          <p:cNvSpPr>
            <a:spLocks noChangeArrowheads="1"/>
          </p:cNvSpPr>
          <p:nvPr/>
        </p:nvSpPr>
        <p:spPr bwMode="auto">
          <a:xfrm>
            <a:off x="1966278" y="4878705"/>
            <a:ext cx="1143000" cy="434975"/>
          </a:xfrm>
          <a:prstGeom prst="rect">
            <a:avLst/>
          </a:prstGeom>
          <a:noFill/>
          <a:ln w="9525">
            <a:noFill/>
            <a:miter lim="800000"/>
          </a:ln>
        </p:spPr>
        <p:txBody>
          <a:bodyPr lIns="95858" tIns="47929" rIns="95858" bIns="47929">
            <a:spAutoFit/>
          </a:bodyPr>
          <a:lstStyle/>
          <a:p>
            <a:pPr>
              <a:buFont typeface="Arial" panose="020B0604020202020204" pitchFamily="34" charset="0"/>
              <a:buNone/>
            </a:pPr>
            <a:r>
              <a:rPr lang="en-US" altLang="zh-CN" sz="1100">
                <a:solidFill>
                  <a:srgbClr val="000000"/>
                </a:solidFill>
                <a:ea typeface="隶书" panose="02010509060101010101" pitchFamily="49" charset="-122"/>
                <a:sym typeface="Arial" panose="020B0604020202020204" pitchFamily="34" charset="0"/>
              </a:rPr>
              <a:t>Wafer</a:t>
            </a:r>
            <a:endParaRPr lang="zh-CN" altLang="en-US" sz="1100">
              <a:solidFill>
                <a:srgbClr val="000000"/>
              </a:solidFill>
              <a:ea typeface="隶书" panose="02010509060101010101" pitchFamily="49" charset="-122"/>
              <a:sym typeface="Arial" panose="020B0604020202020204" pitchFamily="34" charset="0"/>
            </a:endParaRPr>
          </a:p>
          <a:p>
            <a:pPr>
              <a:buFont typeface="Arial" panose="020B0604020202020204" pitchFamily="34" charset="0"/>
              <a:buNone/>
            </a:pPr>
            <a:r>
              <a:rPr lang="en-US" altLang="zh-CN" sz="1100">
                <a:solidFill>
                  <a:srgbClr val="000000"/>
                </a:solidFill>
                <a:ea typeface="隶书" panose="02010509060101010101" pitchFamily="49" charset="-122"/>
                <a:sym typeface="Arial" panose="020B0604020202020204" pitchFamily="34" charset="0"/>
              </a:rPr>
              <a:t>appearance</a:t>
            </a:r>
            <a:endParaRPr lang="zh-CN" altLang="en-US">
              <a:solidFill>
                <a:srgbClr val="000000"/>
              </a:solidFill>
              <a:ea typeface="隶书" panose="02010509060101010101" pitchFamily="49" charset="-122"/>
              <a:sym typeface="Arial" panose="020B0604020202020204" pitchFamily="34" charset="0"/>
            </a:endParaRPr>
          </a:p>
        </p:txBody>
      </p:sp>
      <p:sp>
        <p:nvSpPr>
          <p:cNvPr id="29" name="Text Box 165"/>
          <p:cNvSpPr>
            <a:spLocks noChangeArrowheads="1"/>
          </p:cNvSpPr>
          <p:nvPr/>
        </p:nvSpPr>
        <p:spPr bwMode="auto">
          <a:xfrm>
            <a:off x="2804478" y="4794568"/>
            <a:ext cx="1071562" cy="604837"/>
          </a:xfrm>
          <a:prstGeom prst="rect">
            <a:avLst/>
          </a:prstGeom>
          <a:noFill/>
          <a:ln w="9525">
            <a:noFill/>
            <a:miter lim="800000"/>
          </a:ln>
        </p:spPr>
        <p:txBody>
          <a:bodyPr wrap="none" lIns="95858" tIns="47929" rIns="95858" bIns="47929">
            <a:spAutoFit/>
          </a:bodyPr>
          <a:lstStyle/>
          <a:p>
            <a:pPr>
              <a:buFont typeface="Arial" panose="020B0604020202020204" pitchFamily="34" charset="0"/>
              <a:buNone/>
            </a:pPr>
            <a:r>
              <a:rPr lang="en-US" altLang="zh-CN" sz="1100">
                <a:solidFill>
                  <a:srgbClr val="000000"/>
                </a:solidFill>
                <a:ea typeface="隶书" panose="02010509060101010101" pitchFamily="49" charset="-122"/>
                <a:sym typeface="Arial" panose="020B0604020202020204" pitchFamily="34" charset="0"/>
              </a:rPr>
              <a:t>Cutting depth </a:t>
            </a:r>
            <a:endParaRPr lang="zh-CN" altLang="en-US" sz="1100">
              <a:solidFill>
                <a:srgbClr val="000000"/>
              </a:solidFill>
              <a:ea typeface="隶书" panose="02010509060101010101" pitchFamily="49" charset="-122"/>
              <a:sym typeface="Arial" panose="020B0604020202020204" pitchFamily="34" charset="0"/>
            </a:endParaRPr>
          </a:p>
          <a:p>
            <a:pPr>
              <a:buFont typeface="Arial" panose="020B0604020202020204" pitchFamily="34" charset="0"/>
              <a:buNone/>
            </a:pPr>
            <a:r>
              <a:rPr lang="en-US" altLang="zh-CN" sz="1100">
                <a:solidFill>
                  <a:srgbClr val="000000"/>
                </a:solidFill>
                <a:ea typeface="隶书" panose="02010509060101010101" pitchFamily="49" charset="-122"/>
                <a:sym typeface="Arial" panose="020B0604020202020204" pitchFamily="34" charset="0"/>
              </a:rPr>
              <a:t>of pure water</a:t>
            </a:r>
            <a:endParaRPr lang="zh-CN" altLang="en-US" sz="1100">
              <a:solidFill>
                <a:srgbClr val="000000"/>
              </a:solidFill>
              <a:ea typeface="隶书" panose="02010509060101010101" pitchFamily="49" charset="-122"/>
              <a:sym typeface="Arial" panose="020B0604020202020204" pitchFamily="34" charset="0"/>
            </a:endParaRPr>
          </a:p>
          <a:p>
            <a:pPr>
              <a:buFont typeface="Arial" panose="020B0604020202020204" pitchFamily="34" charset="0"/>
              <a:buNone/>
            </a:pPr>
            <a:r>
              <a:rPr lang="en-US" altLang="zh-CN" sz="1100">
                <a:solidFill>
                  <a:srgbClr val="000000"/>
                </a:solidFill>
                <a:ea typeface="隶书" panose="02010509060101010101" pitchFamily="49" charset="-122"/>
                <a:sym typeface="Arial" panose="020B0604020202020204" pitchFamily="34" charset="0"/>
              </a:rPr>
              <a:t> resistivity</a:t>
            </a:r>
            <a:endParaRPr lang="zh-CN" altLang="en-US">
              <a:solidFill>
                <a:srgbClr val="000000"/>
              </a:solidFill>
              <a:ea typeface="隶书" panose="02010509060101010101" pitchFamily="49" charset="-122"/>
              <a:sym typeface="Arial" panose="020B0604020202020204" pitchFamily="34" charset="0"/>
            </a:endParaRPr>
          </a:p>
        </p:txBody>
      </p:sp>
      <p:sp>
        <p:nvSpPr>
          <p:cNvPr id="7" name="Text Box 166"/>
          <p:cNvSpPr>
            <a:spLocks noChangeArrowheads="1"/>
          </p:cNvSpPr>
          <p:nvPr/>
        </p:nvSpPr>
        <p:spPr bwMode="auto">
          <a:xfrm>
            <a:off x="3718878" y="4878705"/>
            <a:ext cx="939800" cy="434975"/>
          </a:xfrm>
          <a:prstGeom prst="rect">
            <a:avLst/>
          </a:prstGeom>
          <a:noFill/>
          <a:ln w="9525">
            <a:noFill/>
            <a:miter lim="800000"/>
          </a:ln>
        </p:spPr>
        <p:txBody>
          <a:bodyPr wrap="none" lIns="95858" tIns="47929" rIns="95858" bIns="47929">
            <a:spAutoFit/>
          </a:bodyPr>
          <a:lstStyle/>
          <a:p>
            <a:pPr>
              <a:buFont typeface="Arial" panose="020B0604020202020204" pitchFamily="34" charset="0"/>
              <a:buNone/>
            </a:pPr>
            <a:r>
              <a:rPr lang="en-US" altLang="zh-CN" sz="1100">
                <a:solidFill>
                  <a:srgbClr val="000000"/>
                </a:solidFill>
                <a:ea typeface="隶书" panose="02010509060101010101" pitchFamily="49" charset="-122"/>
                <a:sym typeface="Arial" panose="020B0604020202020204" pitchFamily="34" charset="0"/>
              </a:rPr>
              <a:t>Chip </a:t>
            </a:r>
            <a:endParaRPr lang="zh-CN" altLang="en-US" sz="1100">
              <a:solidFill>
                <a:srgbClr val="000000"/>
              </a:solidFill>
              <a:ea typeface="隶书" panose="02010509060101010101" pitchFamily="49" charset="-122"/>
              <a:sym typeface="Arial" panose="020B0604020202020204" pitchFamily="34" charset="0"/>
            </a:endParaRPr>
          </a:p>
          <a:p>
            <a:pPr>
              <a:buFont typeface="Arial" panose="020B0604020202020204" pitchFamily="34" charset="0"/>
              <a:buNone/>
            </a:pPr>
            <a:r>
              <a:rPr lang="en-US" altLang="zh-CN" sz="1100">
                <a:solidFill>
                  <a:srgbClr val="000000"/>
                </a:solidFill>
                <a:ea typeface="隶书" panose="02010509060101010101" pitchFamily="49" charset="-122"/>
                <a:sym typeface="Arial" panose="020B0604020202020204" pitchFamily="34" charset="0"/>
              </a:rPr>
              <a:t>appearance</a:t>
            </a:r>
            <a:endParaRPr lang="zh-CN" altLang="en-US">
              <a:solidFill>
                <a:srgbClr val="000000"/>
              </a:solidFill>
              <a:ea typeface="隶书" panose="02010509060101010101" pitchFamily="49" charset="-122"/>
              <a:sym typeface="Arial" panose="020B0604020202020204" pitchFamily="34" charset="0"/>
            </a:endParaRPr>
          </a:p>
        </p:txBody>
      </p:sp>
      <p:sp>
        <p:nvSpPr>
          <p:cNvPr id="31" name="Text Box 167"/>
          <p:cNvSpPr>
            <a:spLocks noChangeArrowheads="1"/>
          </p:cNvSpPr>
          <p:nvPr/>
        </p:nvSpPr>
        <p:spPr bwMode="auto">
          <a:xfrm>
            <a:off x="4476115" y="4872355"/>
            <a:ext cx="1000125" cy="466725"/>
          </a:xfrm>
          <a:prstGeom prst="rect">
            <a:avLst/>
          </a:prstGeom>
          <a:noFill/>
          <a:ln w="9525">
            <a:noFill/>
            <a:miter lim="800000"/>
          </a:ln>
        </p:spPr>
        <p:txBody>
          <a:bodyPr wrap="none" lIns="95858" tIns="47929" rIns="95858" bIns="47929">
            <a:spAutoFit/>
          </a:bodyPr>
          <a:lstStyle/>
          <a:p>
            <a:pPr>
              <a:buFont typeface="Arial" panose="020B0604020202020204" pitchFamily="34" charset="0"/>
              <a:buNone/>
            </a:pPr>
            <a:r>
              <a:rPr lang="en-US" altLang="zh-CN" sz="1100">
                <a:solidFill>
                  <a:srgbClr val="000000"/>
                </a:solidFill>
                <a:ea typeface="隶书" panose="02010509060101010101" pitchFamily="49" charset="-122"/>
                <a:sym typeface="Arial" panose="020B0604020202020204" pitchFamily="34" charset="0"/>
              </a:rPr>
              <a:t>Temperature</a:t>
            </a:r>
            <a:endParaRPr lang="zh-CN" altLang="en-US" sz="1100">
              <a:solidFill>
                <a:srgbClr val="000000"/>
              </a:solidFill>
              <a:ea typeface="隶书" panose="02010509060101010101" pitchFamily="49" charset="-122"/>
              <a:sym typeface="Arial" panose="020B0604020202020204" pitchFamily="34" charset="0"/>
            </a:endParaRPr>
          </a:p>
          <a:p>
            <a:pPr>
              <a:buFont typeface="Arial" panose="020B0604020202020204" pitchFamily="34" charset="0"/>
              <a:buNone/>
            </a:pPr>
            <a:endParaRPr lang="zh-CN" altLang="en-US" sz="1300" b="1">
              <a:solidFill>
                <a:srgbClr val="000000"/>
              </a:solidFill>
              <a:ea typeface="隶书" panose="02010509060101010101" pitchFamily="49" charset="-122"/>
              <a:sym typeface="Arial" panose="020B0604020202020204" pitchFamily="34" charset="0"/>
            </a:endParaRPr>
          </a:p>
        </p:txBody>
      </p:sp>
      <p:sp>
        <p:nvSpPr>
          <p:cNvPr id="33" name="Text Box 171"/>
          <p:cNvSpPr>
            <a:spLocks noChangeArrowheads="1"/>
          </p:cNvSpPr>
          <p:nvPr/>
        </p:nvSpPr>
        <p:spPr bwMode="auto">
          <a:xfrm>
            <a:off x="5469890" y="4878705"/>
            <a:ext cx="679450" cy="466725"/>
          </a:xfrm>
          <a:prstGeom prst="rect">
            <a:avLst/>
          </a:prstGeom>
          <a:noFill/>
          <a:ln w="9525">
            <a:noFill/>
            <a:miter lim="800000"/>
          </a:ln>
        </p:spPr>
        <p:txBody>
          <a:bodyPr wrap="none" lIns="95858" tIns="47929" rIns="95858" bIns="47929">
            <a:spAutoFit/>
          </a:bodyPr>
          <a:lstStyle/>
          <a:p>
            <a:pPr>
              <a:buFont typeface="Arial" panose="020B0604020202020204" pitchFamily="34" charset="0"/>
              <a:buNone/>
            </a:pPr>
            <a:r>
              <a:rPr lang="en-US" altLang="zh-CN" sz="1100">
                <a:solidFill>
                  <a:srgbClr val="000000"/>
                </a:solidFill>
                <a:ea typeface="隶书" panose="02010509060101010101" pitchFamily="49" charset="-122"/>
                <a:sym typeface="Arial" panose="020B0604020202020204" pitchFamily="34" charset="0"/>
              </a:rPr>
              <a:t>Exterior</a:t>
            </a:r>
            <a:endParaRPr lang="zh-CN" altLang="en-US" sz="1100">
              <a:solidFill>
                <a:srgbClr val="000000"/>
              </a:solidFill>
              <a:ea typeface="隶书" panose="02010509060101010101" pitchFamily="49" charset="-122"/>
              <a:sym typeface="Arial" panose="020B0604020202020204" pitchFamily="34" charset="0"/>
            </a:endParaRPr>
          </a:p>
          <a:p>
            <a:pPr>
              <a:buFont typeface="Arial" panose="020B0604020202020204" pitchFamily="34" charset="0"/>
              <a:buNone/>
            </a:pPr>
            <a:endParaRPr lang="zh-CN" altLang="en-US" sz="1300" b="1">
              <a:solidFill>
                <a:srgbClr val="000000"/>
              </a:solidFill>
              <a:ea typeface="隶书" panose="02010509060101010101" pitchFamily="49" charset="-122"/>
              <a:sym typeface="Arial" panose="020B0604020202020204" pitchFamily="34" charset="0"/>
            </a:endParaRPr>
          </a:p>
        </p:txBody>
      </p:sp>
      <p:sp>
        <p:nvSpPr>
          <p:cNvPr id="34" name="Text Box 172"/>
          <p:cNvSpPr>
            <a:spLocks noChangeArrowheads="1"/>
          </p:cNvSpPr>
          <p:nvPr/>
        </p:nvSpPr>
        <p:spPr bwMode="auto">
          <a:xfrm>
            <a:off x="6833553" y="4061143"/>
            <a:ext cx="852487" cy="636587"/>
          </a:xfrm>
          <a:prstGeom prst="rect">
            <a:avLst/>
          </a:prstGeom>
          <a:noFill/>
          <a:ln w="9525">
            <a:noFill/>
            <a:miter lim="800000"/>
          </a:ln>
        </p:spPr>
        <p:txBody>
          <a:bodyPr wrap="none" lIns="95858" tIns="47929" rIns="95858" bIns="47929">
            <a:spAutoFit/>
          </a:bodyPr>
          <a:lstStyle/>
          <a:p>
            <a:pPr>
              <a:buFont typeface="Arial" panose="020B0604020202020204" pitchFamily="34" charset="0"/>
              <a:buNone/>
            </a:pPr>
            <a:r>
              <a:rPr lang="en-US" altLang="zh-CN" sz="1100">
                <a:solidFill>
                  <a:srgbClr val="000000"/>
                </a:solidFill>
                <a:ea typeface="隶书" panose="02010509060101010101" pitchFamily="49" charset="-122"/>
                <a:sym typeface="Arial" panose="020B0604020202020204" pitchFamily="34" charset="0"/>
              </a:rPr>
              <a:t>Electronic </a:t>
            </a:r>
            <a:endParaRPr lang="zh-CN" altLang="en-US" sz="1100">
              <a:solidFill>
                <a:srgbClr val="000000"/>
              </a:solidFill>
              <a:ea typeface="隶书" panose="02010509060101010101" pitchFamily="49" charset="-122"/>
              <a:sym typeface="Arial" panose="020B0604020202020204" pitchFamily="34" charset="0"/>
            </a:endParaRPr>
          </a:p>
          <a:p>
            <a:pPr>
              <a:buFont typeface="Arial" panose="020B0604020202020204" pitchFamily="34" charset="0"/>
              <a:buNone/>
            </a:pPr>
            <a:r>
              <a:rPr lang="en-US" altLang="zh-CN" sz="1100">
                <a:solidFill>
                  <a:srgbClr val="000000"/>
                </a:solidFill>
                <a:ea typeface="隶书" panose="02010509060101010101" pitchFamily="49" charset="-122"/>
                <a:sym typeface="Arial" panose="020B0604020202020204" pitchFamily="34" charset="0"/>
              </a:rPr>
              <a:t>properties</a:t>
            </a:r>
            <a:endParaRPr lang="zh-CN" altLang="en-US" sz="1100">
              <a:solidFill>
                <a:srgbClr val="000000"/>
              </a:solidFill>
              <a:ea typeface="隶书" panose="02010509060101010101" pitchFamily="49" charset="-122"/>
              <a:sym typeface="Arial" panose="020B0604020202020204" pitchFamily="34" charset="0"/>
            </a:endParaRPr>
          </a:p>
          <a:p>
            <a:pPr>
              <a:buFont typeface="Arial" panose="020B0604020202020204" pitchFamily="34" charset="0"/>
              <a:buNone/>
            </a:pPr>
            <a:endParaRPr lang="zh-CN" altLang="en-US" sz="1300" b="1">
              <a:solidFill>
                <a:srgbClr val="000000"/>
              </a:solidFill>
              <a:ea typeface="隶书" panose="02010509060101010101" pitchFamily="49" charset="-122"/>
              <a:sym typeface="Arial" panose="020B0604020202020204" pitchFamily="34" charset="0"/>
            </a:endParaRPr>
          </a:p>
        </p:txBody>
      </p:sp>
      <p:sp>
        <p:nvSpPr>
          <p:cNvPr id="35" name="Text Box 173"/>
          <p:cNvSpPr>
            <a:spLocks noChangeArrowheads="1"/>
          </p:cNvSpPr>
          <p:nvPr/>
        </p:nvSpPr>
        <p:spPr bwMode="auto">
          <a:xfrm>
            <a:off x="6531928" y="4869180"/>
            <a:ext cx="679450" cy="466725"/>
          </a:xfrm>
          <a:prstGeom prst="rect">
            <a:avLst/>
          </a:prstGeom>
          <a:noFill/>
          <a:ln w="9525">
            <a:noFill/>
            <a:miter lim="800000"/>
          </a:ln>
        </p:spPr>
        <p:txBody>
          <a:bodyPr wrap="none" lIns="95858" tIns="47929" rIns="95858" bIns="47929">
            <a:spAutoFit/>
          </a:bodyPr>
          <a:lstStyle/>
          <a:p>
            <a:pPr>
              <a:buFont typeface="Arial" panose="020B0604020202020204" pitchFamily="34" charset="0"/>
              <a:buNone/>
            </a:pPr>
            <a:r>
              <a:rPr lang="en-US" altLang="zh-CN" sz="1100">
                <a:solidFill>
                  <a:srgbClr val="000000"/>
                </a:solidFill>
                <a:ea typeface="隶书" panose="02010509060101010101" pitchFamily="49" charset="-122"/>
                <a:sym typeface="Arial" panose="020B0604020202020204" pitchFamily="34" charset="0"/>
              </a:rPr>
              <a:t>Exterior</a:t>
            </a:r>
            <a:endParaRPr lang="zh-CN" altLang="en-US" sz="1100">
              <a:solidFill>
                <a:srgbClr val="000000"/>
              </a:solidFill>
              <a:ea typeface="隶书" panose="02010509060101010101" pitchFamily="49" charset="-122"/>
              <a:sym typeface="Arial" panose="020B0604020202020204" pitchFamily="34" charset="0"/>
            </a:endParaRPr>
          </a:p>
          <a:p>
            <a:pPr>
              <a:buFont typeface="Arial" panose="020B0604020202020204" pitchFamily="34" charset="0"/>
              <a:buNone/>
            </a:pPr>
            <a:endParaRPr lang="zh-CN" altLang="en-US" sz="1300" b="1">
              <a:solidFill>
                <a:srgbClr val="000000"/>
              </a:solidFill>
              <a:ea typeface="隶书" panose="02010509060101010101" pitchFamily="49" charset="-122"/>
              <a:sym typeface="Arial" panose="020B0604020202020204" pitchFamily="34" charset="0"/>
            </a:endParaRPr>
          </a:p>
        </p:txBody>
      </p:sp>
      <p:sp>
        <p:nvSpPr>
          <p:cNvPr id="36" name="Text Box 174"/>
          <p:cNvSpPr>
            <a:spLocks noChangeArrowheads="1"/>
          </p:cNvSpPr>
          <p:nvPr/>
        </p:nvSpPr>
        <p:spPr bwMode="auto">
          <a:xfrm>
            <a:off x="8135303" y="4878705"/>
            <a:ext cx="687387" cy="434975"/>
          </a:xfrm>
          <a:prstGeom prst="rect">
            <a:avLst/>
          </a:prstGeom>
          <a:noFill/>
          <a:ln w="9525">
            <a:noFill/>
            <a:miter lim="800000"/>
          </a:ln>
        </p:spPr>
        <p:txBody>
          <a:bodyPr wrap="none" lIns="95858" tIns="47929" rIns="95858" bIns="47929">
            <a:spAutoFit/>
          </a:bodyPr>
          <a:lstStyle/>
          <a:p>
            <a:pPr>
              <a:buFont typeface="Arial" panose="020B0604020202020204" pitchFamily="34" charset="0"/>
              <a:buNone/>
            </a:pPr>
            <a:r>
              <a:rPr lang="en-US" altLang="zh-CN" sz="1100">
                <a:solidFill>
                  <a:srgbClr val="000000"/>
                </a:solidFill>
                <a:ea typeface="隶书" panose="02010509060101010101" pitchFamily="49" charset="-122"/>
                <a:sym typeface="Arial" panose="020B0604020202020204" pitchFamily="34" charset="0"/>
              </a:rPr>
              <a:t>Name,</a:t>
            </a:r>
            <a:endParaRPr lang="zh-CN" altLang="en-US" sz="1100">
              <a:solidFill>
                <a:srgbClr val="000000"/>
              </a:solidFill>
              <a:ea typeface="隶书" panose="02010509060101010101" pitchFamily="49" charset="-122"/>
              <a:sym typeface="Arial" panose="020B0604020202020204" pitchFamily="34" charset="0"/>
            </a:endParaRPr>
          </a:p>
          <a:p>
            <a:pPr>
              <a:buFont typeface="Arial" panose="020B0604020202020204" pitchFamily="34" charset="0"/>
              <a:buNone/>
            </a:pPr>
            <a:r>
              <a:rPr lang="en-US" altLang="zh-CN" sz="1100">
                <a:solidFill>
                  <a:srgbClr val="000000"/>
                </a:solidFill>
                <a:ea typeface="隶书" panose="02010509060101010101" pitchFamily="49" charset="-122"/>
                <a:sym typeface="Arial" panose="020B0604020202020204" pitchFamily="34" charset="0"/>
              </a:rPr>
              <a:t>quantity</a:t>
            </a:r>
            <a:endParaRPr lang="zh-CN" altLang="en-US">
              <a:solidFill>
                <a:srgbClr val="000000"/>
              </a:solidFill>
              <a:ea typeface="隶书" panose="02010509060101010101" pitchFamily="49" charset="-122"/>
              <a:sym typeface="Arial" panose="020B0604020202020204" pitchFamily="34" charset="0"/>
            </a:endParaRPr>
          </a:p>
        </p:txBody>
      </p:sp>
      <p:sp>
        <p:nvSpPr>
          <p:cNvPr id="37" name="Rectangle 180"/>
          <p:cNvSpPr>
            <a:spLocks noChangeArrowheads="1"/>
          </p:cNvSpPr>
          <p:nvPr/>
        </p:nvSpPr>
        <p:spPr bwMode="auto">
          <a:xfrm>
            <a:off x="1544003" y="3330893"/>
            <a:ext cx="361950" cy="192087"/>
          </a:xfrm>
          <a:prstGeom prst="rect">
            <a:avLst/>
          </a:prstGeom>
          <a:solidFill>
            <a:srgbClr val="A6A6A6"/>
          </a:solidFill>
          <a:ln w="9525">
            <a:solidFill>
              <a:schemeClr val="tx1"/>
            </a:solidFill>
            <a:miter lim="800000"/>
          </a:ln>
        </p:spPr>
        <p:txBody>
          <a:bodyPr wrap="none" lIns="95858" tIns="47929" rIns="95858" bIns="47929" anchor="ctr"/>
          <a:lstStyle/>
          <a:p>
            <a:pPr>
              <a:buFont typeface="Arial" panose="020B0604020202020204" pitchFamily="34" charset="0"/>
              <a:buNone/>
            </a:pPr>
            <a:endParaRPr lang="zh-CN" altLang="en-US">
              <a:solidFill>
                <a:srgbClr val="000000"/>
              </a:solidFill>
              <a:ea typeface="隶书" panose="02010509060101010101" pitchFamily="49" charset="-122"/>
              <a:sym typeface="Arial" panose="020B0604020202020204" pitchFamily="34" charset="0"/>
            </a:endParaRPr>
          </a:p>
        </p:txBody>
      </p:sp>
      <p:sp>
        <p:nvSpPr>
          <p:cNvPr id="38" name="Oval 110"/>
          <p:cNvSpPr>
            <a:spLocks noChangeArrowheads="1"/>
          </p:cNvSpPr>
          <p:nvPr/>
        </p:nvSpPr>
        <p:spPr bwMode="auto">
          <a:xfrm>
            <a:off x="2225040" y="3349943"/>
            <a:ext cx="209550" cy="201612"/>
          </a:xfrm>
          <a:prstGeom prst="ellipse">
            <a:avLst/>
          </a:prstGeom>
          <a:solidFill>
            <a:srgbClr val="29B8FF"/>
          </a:solidFill>
          <a:ln w="9525">
            <a:solidFill>
              <a:schemeClr val="tx1"/>
            </a:solidFill>
            <a:round/>
          </a:ln>
        </p:spPr>
        <p:txBody>
          <a:bodyPr wrap="none" lIns="95858" tIns="47929" rIns="95858" bIns="47929" anchor="ctr"/>
          <a:lstStyle/>
          <a:p>
            <a:pPr>
              <a:buFont typeface="Arial" panose="020B0604020202020204" pitchFamily="34" charset="0"/>
              <a:buNone/>
            </a:pPr>
            <a:endParaRPr lang="zh-CN" altLang="en-US">
              <a:solidFill>
                <a:srgbClr val="000000"/>
              </a:solidFill>
              <a:ea typeface="隶书" panose="02010509060101010101" pitchFamily="49" charset="-122"/>
              <a:sym typeface="Arial" panose="020B0604020202020204" pitchFamily="34" charset="0"/>
            </a:endParaRPr>
          </a:p>
        </p:txBody>
      </p:sp>
      <p:sp>
        <p:nvSpPr>
          <p:cNvPr id="39" name="Text Box 101"/>
          <p:cNvSpPr>
            <a:spLocks noChangeArrowheads="1"/>
          </p:cNvSpPr>
          <p:nvPr/>
        </p:nvSpPr>
        <p:spPr bwMode="auto">
          <a:xfrm>
            <a:off x="1966278" y="3653155"/>
            <a:ext cx="1066800" cy="496888"/>
          </a:xfrm>
          <a:prstGeom prst="rect">
            <a:avLst/>
          </a:prstGeom>
          <a:noFill/>
          <a:ln w="9525">
            <a:noFill/>
            <a:miter lim="800000"/>
          </a:ln>
        </p:spPr>
        <p:txBody>
          <a:bodyPr lIns="95858" tIns="47929" rIns="95858" bIns="47929">
            <a:spAutoFit/>
          </a:bodyPr>
          <a:lstStyle/>
          <a:p>
            <a:pPr>
              <a:buFont typeface="Arial" panose="020B0604020202020204" pitchFamily="34" charset="0"/>
              <a:buNone/>
            </a:pPr>
            <a:r>
              <a:rPr lang="en-US" altLang="zh-CN" sz="1300">
                <a:solidFill>
                  <a:srgbClr val="000000"/>
                </a:solidFill>
                <a:ea typeface="隶书" panose="02010509060101010101" pitchFamily="49" charset="-122"/>
                <a:sym typeface="Arial" panose="020B0604020202020204" pitchFamily="34" charset="0"/>
              </a:rPr>
              <a:t>Wafer processing</a:t>
            </a:r>
            <a:endParaRPr lang="zh-CN" altLang="en-US">
              <a:solidFill>
                <a:srgbClr val="000000"/>
              </a:solidFill>
              <a:ea typeface="隶书" panose="02010509060101010101" pitchFamily="49" charset="-122"/>
              <a:sym typeface="Arial" panose="020B0604020202020204" pitchFamily="34" charset="0"/>
            </a:endParaRPr>
          </a:p>
        </p:txBody>
      </p:sp>
      <p:sp>
        <p:nvSpPr>
          <p:cNvPr id="40" name="Text Box 101"/>
          <p:cNvSpPr>
            <a:spLocks noChangeArrowheads="1"/>
          </p:cNvSpPr>
          <p:nvPr/>
        </p:nvSpPr>
        <p:spPr bwMode="auto">
          <a:xfrm>
            <a:off x="2499678" y="2508568"/>
            <a:ext cx="1141412" cy="696912"/>
          </a:xfrm>
          <a:prstGeom prst="rect">
            <a:avLst/>
          </a:prstGeom>
          <a:noFill/>
          <a:ln w="9525">
            <a:noFill/>
            <a:miter lim="800000"/>
          </a:ln>
        </p:spPr>
        <p:txBody>
          <a:bodyPr lIns="95858" tIns="47929" rIns="95858" bIns="47929">
            <a:spAutoFit/>
          </a:bodyPr>
          <a:lstStyle/>
          <a:p>
            <a:pPr>
              <a:buFont typeface="Arial" panose="020B0604020202020204" pitchFamily="34" charset="0"/>
              <a:buNone/>
            </a:pPr>
            <a:r>
              <a:rPr lang="en-US" altLang="zh-CN" sz="1300">
                <a:solidFill>
                  <a:srgbClr val="000000"/>
                </a:solidFill>
                <a:ea typeface="隶书" panose="02010509060101010101" pitchFamily="49" charset="-122"/>
                <a:sym typeface="Arial" panose="020B0604020202020204" pitchFamily="34" charset="0"/>
              </a:rPr>
              <a:t>Wafer inspection</a:t>
            </a:r>
            <a:endParaRPr lang="zh-CN" altLang="en-US" sz="1300">
              <a:solidFill>
                <a:srgbClr val="000000"/>
              </a:solidFill>
              <a:ea typeface="隶书" panose="02010509060101010101" pitchFamily="49" charset="-122"/>
              <a:sym typeface="Arial" panose="020B0604020202020204" pitchFamily="34" charset="0"/>
            </a:endParaRPr>
          </a:p>
          <a:p>
            <a:pPr>
              <a:buFont typeface="Arial" panose="020B0604020202020204" pitchFamily="34" charset="0"/>
              <a:buNone/>
            </a:pPr>
            <a:endParaRPr lang="zh-CN" altLang="en-US" sz="1300">
              <a:solidFill>
                <a:srgbClr val="000000"/>
              </a:solidFill>
              <a:ea typeface="隶书" panose="02010509060101010101" pitchFamily="49" charset="-122"/>
              <a:sym typeface="Arial" panose="020B0604020202020204" pitchFamily="34" charset="0"/>
            </a:endParaRPr>
          </a:p>
        </p:txBody>
      </p:sp>
      <p:sp>
        <p:nvSpPr>
          <p:cNvPr id="41" name="Text Box 101"/>
          <p:cNvSpPr>
            <a:spLocks noChangeArrowheads="1"/>
          </p:cNvSpPr>
          <p:nvPr/>
        </p:nvSpPr>
        <p:spPr bwMode="auto">
          <a:xfrm>
            <a:off x="2956878" y="3653155"/>
            <a:ext cx="1119187" cy="465138"/>
          </a:xfrm>
          <a:prstGeom prst="rect">
            <a:avLst/>
          </a:prstGeom>
          <a:noFill/>
          <a:ln w="9525">
            <a:noFill/>
            <a:miter lim="800000"/>
          </a:ln>
        </p:spPr>
        <p:txBody>
          <a:bodyPr lIns="95858" tIns="47929" rIns="95858" bIns="47929">
            <a:spAutoFit/>
          </a:bodyPr>
          <a:lstStyle/>
          <a:p>
            <a:pPr>
              <a:buFont typeface="Arial" panose="020B0604020202020204" pitchFamily="34" charset="0"/>
              <a:buNone/>
            </a:pPr>
            <a:r>
              <a:rPr lang="en-US" altLang="zh-CN" sz="1200">
                <a:solidFill>
                  <a:srgbClr val="000000"/>
                </a:solidFill>
                <a:ea typeface="隶书" panose="02010509060101010101" pitchFamily="49" charset="-122"/>
                <a:sym typeface="Arial" panose="020B0604020202020204" pitchFamily="34" charset="0"/>
              </a:rPr>
              <a:t>Visual inspection</a:t>
            </a:r>
            <a:endParaRPr lang="zh-CN" altLang="en-US">
              <a:solidFill>
                <a:srgbClr val="000000"/>
              </a:solidFill>
              <a:ea typeface="隶书" panose="02010509060101010101" pitchFamily="49" charset="-122"/>
              <a:sym typeface="Arial" panose="020B0604020202020204" pitchFamily="34" charset="0"/>
            </a:endParaRPr>
          </a:p>
        </p:txBody>
      </p:sp>
      <p:sp>
        <p:nvSpPr>
          <p:cNvPr id="42" name="Oval 110"/>
          <p:cNvSpPr>
            <a:spLocks noChangeArrowheads="1"/>
          </p:cNvSpPr>
          <p:nvPr/>
        </p:nvSpPr>
        <p:spPr bwMode="auto">
          <a:xfrm>
            <a:off x="3660140" y="3354705"/>
            <a:ext cx="209550" cy="201613"/>
          </a:xfrm>
          <a:prstGeom prst="ellipse">
            <a:avLst/>
          </a:prstGeom>
          <a:solidFill>
            <a:srgbClr val="29B8FF"/>
          </a:solidFill>
          <a:ln w="9525">
            <a:solidFill>
              <a:schemeClr val="tx1"/>
            </a:solidFill>
            <a:round/>
          </a:ln>
        </p:spPr>
        <p:txBody>
          <a:bodyPr wrap="none" lIns="95858" tIns="47929" rIns="95858" bIns="47929" anchor="ctr"/>
          <a:lstStyle/>
          <a:p>
            <a:pPr>
              <a:buFont typeface="Arial" panose="020B0604020202020204" pitchFamily="34" charset="0"/>
              <a:buNone/>
            </a:pPr>
            <a:endParaRPr lang="zh-CN" altLang="en-US">
              <a:solidFill>
                <a:srgbClr val="000000"/>
              </a:solidFill>
              <a:ea typeface="隶书" panose="02010509060101010101" pitchFamily="49" charset="-122"/>
              <a:sym typeface="Arial" panose="020B0604020202020204" pitchFamily="34" charset="0"/>
            </a:endParaRPr>
          </a:p>
        </p:txBody>
      </p:sp>
      <p:sp>
        <p:nvSpPr>
          <p:cNvPr id="43" name="Oval 123"/>
          <p:cNvSpPr>
            <a:spLocks noChangeArrowheads="1"/>
          </p:cNvSpPr>
          <p:nvPr/>
        </p:nvSpPr>
        <p:spPr bwMode="auto">
          <a:xfrm>
            <a:off x="4547553" y="3357880"/>
            <a:ext cx="209550" cy="200025"/>
          </a:xfrm>
          <a:prstGeom prst="ellipse">
            <a:avLst/>
          </a:prstGeom>
          <a:solidFill>
            <a:srgbClr val="29B8FF"/>
          </a:solidFill>
          <a:ln w="9525">
            <a:solidFill>
              <a:schemeClr val="tx1"/>
            </a:solidFill>
            <a:round/>
          </a:ln>
        </p:spPr>
        <p:txBody>
          <a:bodyPr wrap="none" lIns="95858" tIns="47929" rIns="95858" bIns="47929" anchor="ctr"/>
          <a:lstStyle/>
          <a:p>
            <a:pPr>
              <a:buFont typeface="Arial" panose="020B0604020202020204" pitchFamily="34" charset="0"/>
              <a:buNone/>
            </a:pPr>
            <a:endParaRPr lang="zh-CN" altLang="en-US">
              <a:solidFill>
                <a:srgbClr val="000000"/>
              </a:solidFill>
              <a:ea typeface="隶书" panose="02010509060101010101" pitchFamily="49" charset="-122"/>
              <a:sym typeface="Arial" panose="020B0604020202020204" pitchFamily="34" charset="0"/>
            </a:endParaRPr>
          </a:p>
        </p:txBody>
      </p:sp>
      <p:sp>
        <p:nvSpPr>
          <p:cNvPr id="44" name="直接连接符 40"/>
          <p:cNvSpPr>
            <a:spLocks noChangeShapeType="1"/>
          </p:cNvSpPr>
          <p:nvPr/>
        </p:nvSpPr>
        <p:spPr bwMode="auto">
          <a:xfrm rot="5400000">
            <a:off x="3977640" y="3243580"/>
            <a:ext cx="407988" cy="1588"/>
          </a:xfrm>
          <a:prstGeom prst="line">
            <a:avLst/>
          </a:prstGeom>
          <a:noFill/>
          <a:ln w="9525">
            <a:solidFill>
              <a:srgbClr val="004D73"/>
            </a:solidFill>
            <a:round/>
          </a:ln>
        </p:spPr>
        <p:txBody>
          <a:bodyPr/>
          <a:lstStyle/>
          <a:p>
            <a:endParaRPr lang="zh-CN" altLang="en-US"/>
          </a:p>
        </p:txBody>
      </p:sp>
      <p:sp>
        <p:nvSpPr>
          <p:cNvPr id="45" name="直接连接符 41"/>
          <p:cNvSpPr>
            <a:spLocks noChangeShapeType="1"/>
          </p:cNvSpPr>
          <p:nvPr/>
        </p:nvSpPr>
        <p:spPr bwMode="auto">
          <a:xfrm rot="5400000">
            <a:off x="3844291" y="4027805"/>
            <a:ext cx="1141412" cy="1587"/>
          </a:xfrm>
          <a:prstGeom prst="line">
            <a:avLst/>
          </a:prstGeom>
          <a:noFill/>
          <a:ln w="9525">
            <a:solidFill>
              <a:srgbClr val="004D73"/>
            </a:solidFill>
            <a:round/>
          </a:ln>
        </p:spPr>
        <p:txBody>
          <a:bodyPr/>
          <a:lstStyle/>
          <a:p>
            <a:endParaRPr lang="zh-CN" altLang="en-US"/>
          </a:p>
        </p:txBody>
      </p:sp>
      <p:sp>
        <p:nvSpPr>
          <p:cNvPr id="46" name="直接连接符 42"/>
          <p:cNvSpPr>
            <a:spLocks noChangeShapeType="1"/>
          </p:cNvSpPr>
          <p:nvPr/>
        </p:nvSpPr>
        <p:spPr bwMode="auto">
          <a:xfrm>
            <a:off x="3998278" y="4061143"/>
            <a:ext cx="419100" cy="1587"/>
          </a:xfrm>
          <a:prstGeom prst="line">
            <a:avLst/>
          </a:prstGeom>
          <a:noFill/>
          <a:ln w="9525">
            <a:solidFill>
              <a:srgbClr val="004D73"/>
            </a:solidFill>
            <a:round/>
          </a:ln>
        </p:spPr>
        <p:txBody>
          <a:bodyPr/>
          <a:lstStyle/>
          <a:p>
            <a:endParaRPr lang="zh-CN" altLang="en-US"/>
          </a:p>
        </p:txBody>
      </p:sp>
      <p:sp>
        <p:nvSpPr>
          <p:cNvPr id="47" name="直接连接符 43"/>
          <p:cNvSpPr>
            <a:spLocks noChangeShapeType="1"/>
          </p:cNvSpPr>
          <p:nvPr/>
        </p:nvSpPr>
        <p:spPr bwMode="auto">
          <a:xfrm>
            <a:off x="3998278" y="4599305"/>
            <a:ext cx="419100" cy="4763"/>
          </a:xfrm>
          <a:prstGeom prst="line">
            <a:avLst/>
          </a:prstGeom>
          <a:noFill/>
          <a:ln w="9525">
            <a:solidFill>
              <a:srgbClr val="004D73"/>
            </a:solidFill>
            <a:round/>
          </a:ln>
        </p:spPr>
        <p:txBody>
          <a:bodyPr/>
          <a:lstStyle/>
          <a:p>
            <a:endParaRPr lang="zh-CN" altLang="en-US"/>
          </a:p>
        </p:txBody>
      </p:sp>
      <p:sp>
        <p:nvSpPr>
          <p:cNvPr id="8" name="等腰三角形 44"/>
          <p:cNvSpPr>
            <a:spLocks noChangeArrowheads="1"/>
          </p:cNvSpPr>
          <p:nvPr/>
        </p:nvSpPr>
        <p:spPr bwMode="auto">
          <a:xfrm rot="5400000">
            <a:off x="3808572" y="4549299"/>
            <a:ext cx="201612" cy="76200"/>
          </a:xfrm>
          <a:prstGeom prst="triangle">
            <a:avLst>
              <a:gd name="adj" fmla="val 50000"/>
            </a:avLst>
          </a:prstGeom>
          <a:solidFill>
            <a:srgbClr val="2A20F4"/>
          </a:solidFill>
          <a:ln w="25400">
            <a:solidFill>
              <a:srgbClr val="AEB89A"/>
            </a:solidFill>
            <a:miter lim="800000"/>
          </a:ln>
        </p:spPr>
        <p:txBody>
          <a:bodyPr lIns="95858" tIns="47929" rIns="95858" bIns="47929" anchor="ctr"/>
          <a:lstStyle/>
          <a:p>
            <a:pPr algn="ctr">
              <a:buFont typeface="Arial" panose="020B0604020202020204" pitchFamily="34" charset="0"/>
              <a:buNone/>
            </a:pPr>
            <a:endParaRPr lang="zh-CN" altLang="en-US">
              <a:solidFill>
                <a:srgbClr val="000000"/>
              </a:solidFill>
              <a:ea typeface="等线" panose="02010600030101010101" charset="-122"/>
              <a:sym typeface="Arial" panose="020B0604020202020204" pitchFamily="34" charset="0"/>
            </a:endParaRPr>
          </a:p>
        </p:txBody>
      </p:sp>
      <p:sp>
        <p:nvSpPr>
          <p:cNvPr id="49" name="等腰三角形 45"/>
          <p:cNvSpPr>
            <a:spLocks noChangeArrowheads="1"/>
          </p:cNvSpPr>
          <p:nvPr/>
        </p:nvSpPr>
        <p:spPr bwMode="auto">
          <a:xfrm rot="5400000">
            <a:off x="3803015" y="4030980"/>
            <a:ext cx="203200" cy="76200"/>
          </a:xfrm>
          <a:prstGeom prst="triangle">
            <a:avLst>
              <a:gd name="adj" fmla="val 50000"/>
            </a:avLst>
          </a:prstGeom>
          <a:solidFill>
            <a:srgbClr val="2A20F4"/>
          </a:solidFill>
          <a:ln w="25400">
            <a:solidFill>
              <a:srgbClr val="AEB89A"/>
            </a:solidFill>
            <a:miter lim="800000"/>
          </a:ln>
        </p:spPr>
        <p:txBody>
          <a:bodyPr lIns="95858" tIns="47929" rIns="95858" bIns="47929" anchor="ctr"/>
          <a:lstStyle/>
          <a:p>
            <a:pPr algn="ctr">
              <a:buFont typeface="Arial" panose="020B0604020202020204" pitchFamily="34" charset="0"/>
              <a:buNone/>
            </a:pPr>
            <a:endParaRPr lang="zh-CN" altLang="en-US">
              <a:solidFill>
                <a:srgbClr val="000000"/>
              </a:solidFill>
              <a:ea typeface="等线" panose="02010600030101010101" charset="-122"/>
              <a:sym typeface="Arial" panose="020B0604020202020204" pitchFamily="34" charset="0"/>
            </a:endParaRPr>
          </a:p>
        </p:txBody>
      </p:sp>
      <p:sp>
        <p:nvSpPr>
          <p:cNvPr id="50" name="Oval 132"/>
          <p:cNvSpPr>
            <a:spLocks noChangeArrowheads="1"/>
          </p:cNvSpPr>
          <p:nvPr/>
        </p:nvSpPr>
        <p:spPr bwMode="auto">
          <a:xfrm>
            <a:off x="5403215" y="3357880"/>
            <a:ext cx="209550" cy="200025"/>
          </a:xfrm>
          <a:prstGeom prst="ellipse">
            <a:avLst/>
          </a:prstGeom>
          <a:solidFill>
            <a:srgbClr val="29B8FF"/>
          </a:solidFill>
          <a:ln w="9525">
            <a:solidFill>
              <a:schemeClr val="tx1"/>
            </a:solidFill>
            <a:round/>
          </a:ln>
        </p:spPr>
        <p:txBody>
          <a:bodyPr wrap="none" lIns="95858" tIns="47929" rIns="95858" bIns="47929" anchor="ctr"/>
          <a:lstStyle/>
          <a:p>
            <a:pPr>
              <a:buFont typeface="Arial" panose="020B0604020202020204" pitchFamily="34" charset="0"/>
              <a:buNone/>
            </a:pPr>
            <a:endParaRPr lang="zh-CN" altLang="en-US">
              <a:solidFill>
                <a:srgbClr val="000000"/>
              </a:solidFill>
              <a:ea typeface="隶书" panose="02010509060101010101" pitchFamily="49" charset="-122"/>
              <a:sym typeface="Arial" panose="020B0604020202020204" pitchFamily="34" charset="0"/>
            </a:endParaRPr>
          </a:p>
        </p:txBody>
      </p:sp>
      <p:sp>
        <p:nvSpPr>
          <p:cNvPr id="51" name="直接连接符 47"/>
          <p:cNvSpPr>
            <a:spLocks noChangeShapeType="1"/>
          </p:cNvSpPr>
          <p:nvPr/>
        </p:nvSpPr>
        <p:spPr bwMode="auto">
          <a:xfrm rot="5400000">
            <a:off x="4816634" y="3234849"/>
            <a:ext cx="409575" cy="1587"/>
          </a:xfrm>
          <a:prstGeom prst="line">
            <a:avLst/>
          </a:prstGeom>
          <a:noFill/>
          <a:ln w="9525">
            <a:solidFill>
              <a:srgbClr val="004D73"/>
            </a:solidFill>
            <a:round/>
          </a:ln>
        </p:spPr>
        <p:txBody>
          <a:bodyPr/>
          <a:lstStyle/>
          <a:p>
            <a:endParaRPr lang="zh-CN" altLang="en-US"/>
          </a:p>
        </p:txBody>
      </p:sp>
      <p:sp>
        <p:nvSpPr>
          <p:cNvPr id="52" name="直接连接符 48"/>
          <p:cNvSpPr>
            <a:spLocks noChangeShapeType="1"/>
          </p:cNvSpPr>
          <p:nvPr/>
        </p:nvSpPr>
        <p:spPr bwMode="auto">
          <a:xfrm rot="5400000">
            <a:off x="4821397" y="3888899"/>
            <a:ext cx="857250" cy="1587"/>
          </a:xfrm>
          <a:prstGeom prst="line">
            <a:avLst/>
          </a:prstGeom>
          <a:noFill/>
          <a:ln w="9525">
            <a:solidFill>
              <a:srgbClr val="004D73"/>
            </a:solidFill>
            <a:round/>
          </a:ln>
        </p:spPr>
        <p:txBody>
          <a:bodyPr/>
          <a:lstStyle/>
          <a:p>
            <a:endParaRPr lang="zh-CN" altLang="en-US"/>
          </a:p>
        </p:txBody>
      </p:sp>
      <p:sp>
        <p:nvSpPr>
          <p:cNvPr id="53" name="直接连接符 49"/>
          <p:cNvSpPr>
            <a:spLocks noChangeShapeType="1"/>
          </p:cNvSpPr>
          <p:nvPr/>
        </p:nvSpPr>
        <p:spPr bwMode="auto">
          <a:xfrm>
            <a:off x="4826953" y="4304030"/>
            <a:ext cx="420687" cy="1588"/>
          </a:xfrm>
          <a:prstGeom prst="line">
            <a:avLst/>
          </a:prstGeom>
          <a:noFill/>
          <a:ln w="9525">
            <a:solidFill>
              <a:srgbClr val="004D73"/>
            </a:solidFill>
            <a:round/>
          </a:ln>
        </p:spPr>
        <p:txBody>
          <a:bodyPr/>
          <a:lstStyle/>
          <a:p>
            <a:endParaRPr lang="zh-CN" altLang="en-US"/>
          </a:p>
        </p:txBody>
      </p:sp>
      <p:sp>
        <p:nvSpPr>
          <p:cNvPr id="54" name="等腰三角形 50"/>
          <p:cNvSpPr>
            <a:spLocks noChangeArrowheads="1"/>
          </p:cNvSpPr>
          <p:nvPr/>
        </p:nvSpPr>
        <p:spPr bwMode="auto">
          <a:xfrm rot="5400000">
            <a:off x="4657884" y="4274662"/>
            <a:ext cx="203200" cy="74612"/>
          </a:xfrm>
          <a:prstGeom prst="triangle">
            <a:avLst>
              <a:gd name="adj" fmla="val 50000"/>
            </a:avLst>
          </a:prstGeom>
          <a:solidFill>
            <a:srgbClr val="2A20F4"/>
          </a:solidFill>
          <a:ln w="25400">
            <a:solidFill>
              <a:srgbClr val="AEB89A"/>
            </a:solidFill>
            <a:miter lim="800000"/>
          </a:ln>
        </p:spPr>
        <p:txBody>
          <a:bodyPr lIns="95858" tIns="47929" rIns="95858" bIns="47929" anchor="ctr"/>
          <a:lstStyle/>
          <a:p>
            <a:pPr algn="ctr">
              <a:buFont typeface="Arial" panose="020B0604020202020204" pitchFamily="34" charset="0"/>
              <a:buNone/>
            </a:pPr>
            <a:endParaRPr lang="zh-CN" altLang="en-US">
              <a:solidFill>
                <a:srgbClr val="000000"/>
              </a:solidFill>
              <a:ea typeface="等线" panose="02010600030101010101" charset="-122"/>
              <a:sym typeface="Arial" panose="020B0604020202020204" pitchFamily="34" charset="0"/>
            </a:endParaRPr>
          </a:p>
        </p:txBody>
      </p:sp>
      <p:sp>
        <p:nvSpPr>
          <p:cNvPr id="55" name="直接连接符 51"/>
          <p:cNvSpPr>
            <a:spLocks noChangeShapeType="1"/>
          </p:cNvSpPr>
          <p:nvPr/>
        </p:nvSpPr>
        <p:spPr bwMode="auto">
          <a:xfrm rot="5400000">
            <a:off x="5720715" y="3243580"/>
            <a:ext cx="407988" cy="1588"/>
          </a:xfrm>
          <a:prstGeom prst="line">
            <a:avLst/>
          </a:prstGeom>
          <a:noFill/>
          <a:ln w="9525">
            <a:solidFill>
              <a:srgbClr val="004D73"/>
            </a:solidFill>
            <a:round/>
          </a:ln>
        </p:spPr>
        <p:txBody>
          <a:bodyPr/>
          <a:lstStyle/>
          <a:p>
            <a:endParaRPr lang="zh-CN" altLang="en-US"/>
          </a:p>
        </p:txBody>
      </p:sp>
      <p:sp>
        <p:nvSpPr>
          <p:cNvPr id="56" name="直接连接符 52"/>
          <p:cNvSpPr>
            <a:spLocks noChangeShapeType="1"/>
          </p:cNvSpPr>
          <p:nvPr/>
        </p:nvSpPr>
        <p:spPr bwMode="auto">
          <a:xfrm rot="5400000">
            <a:off x="5885022" y="3746024"/>
            <a:ext cx="571500" cy="1587"/>
          </a:xfrm>
          <a:prstGeom prst="line">
            <a:avLst/>
          </a:prstGeom>
          <a:noFill/>
          <a:ln w="9525">
            <a:solidFill>
              <a:srgbClr val="004D73"/>
            </a:solidFill>
            <a:round/>
          </a:ln>
        </p:spPr>
        <p:txBody>
          <a:bodyPr/>
          <a:lstStyle/>
          <a:p>
            <a:endParaRPr lang="zh-CN" altLang="en-US"/>
          </a:p>
        </p:txBody>
      </p:sp>
      <p:sp>
        <p:nvSpPr>
          <p:cNvPr id="57" name="直接连接符 53"/>
          <p:cNvSpPr>
            <a:spLocks noChangeShapeType="1"/>
          </p:cNvSpPr>
          <p:nvPr/>
        </p:nvSpPr>
        <p:spPr bwMode="auto">
          <a:xfrm>
            <a:off x="5746115" y="4029393"/>
            <a:ext cx="417513" cy="1587"/>
          </a:xfrm>
          <a:prstGeom prst="line">
            <a:avLst/>
          </a:prstGeom>
          <a:noFill/>
          <a:ln w="9525">
            <a:solidFill>
              <a:srgbClr val="004D73"/>
            </a:solidFill>
            <a:round/>
          </a:ln>
        </p:spPr>
        <p:txBody>
          <a:bodyPr/>
          <a:lstStyle/>
          <a:p>
            <a:endParaRPr lang="zh-CN" altLang="en-US"/>
          </a:p>
        </p:txBody>
      </p:sp>
      <p:sp>
        <p:nvSpPr>
          <p:cNvPr id="58" name="等腰三角形 54"/>
          <p:cNvSpPr>
            <a:spLocks noChangeArrowheads="1"/>
          </p:cNvSpPr>
          <p:nvPr/>
        </p:nvSpPr>
        <p:spPr bwMode="auto">
          <a:xfrm rot="5400000">
            <a:off x="5573872" y="3996849"/>
            <a:ext cx="201612" cy="76200"/>
          </a:xfrm>
          <a:prstGeom prst="triangle">
            <a:avLst>
              <a:gd name="adj" fmla="val 50000"/>
            </a:avLst>
          </a:prstGeom>
          <a:solidFill>
            <a:srgbClr val="2A20F4"/>
          </a:solidFill>
          <a:ln w="25400">
            <a:solidFill>
              <a:srgbClr val="AEB89A"/>
            </a:solidFill>
            <a:miter lim="800000"/>
          </a:ln>
        </p:spPr>
        <p:txBody>
          <a:bodyPr lIns="95858" tIns="47929" rIns="95858" bIns="47929" anchor="ctr"/>
          <a:lstStyle/>
          <a:p>
            <a:pPr algn="ctr">
              <a:buFont typeface="Arial" panose="020B0604020202020204" pitchFamily="34" charset="0"/>
              <a:buNone/>
            </a:pPr>
            <a:endParaRPr lang="zh-CN" altLang="en-US">
              <a:solidFill>
                <a:srgbClr val="000000"/>
              </a:solidFill>
              <a:ea typeface="等线" panose="02010600030101010101" charset="-122"/>
              <a:sym typeface="Arial" panose="020B0604020202020204" pitchFamily="34" charset="0"/>
            </a:endParaRPr>
          </a:p>
        </p:txBody>
      </p:sp>
      <p:sp>
        <p:nvSpPr>
          <p:cNvPr id="59" name="直接连接符 55"/>
          <p:cNvSpPr>
            <a:spLocks noChangeShapeType="1"/>
          </p:cNvSpPr>
          <p:nvPr/>
        </p:nvSpPr>
        <p:spPr bwMode="auto">
          <a:xfrm rot="5400000">
            <a:off x="6705759" y="3234849"/>
            <a:ext cx="409575" cy="1587"/>
          </a:xfrm>
          <a:prstGeom prst="line">
            <a:avLst/>
          </a:prstGeom>
          <a:noFill/>
          <a:ln w="9525">
            <a:solidFill>
              <a:srgbClr val="004D73"/>
            </a:solidFill>
            <a:round/>
          </a:ln>
        </p:spPr>
        <p:txBody>
          <a:bodyPr/>
          <a:lstStyle/>
          <a:p>
            <a:endParaRPr lang="zh-CN" altLang="en-US"/>
          </a:p>
        </p:txBody>
      </p:sp>
      <p:sp>
        <p:nvSpPr>
          <p:cNvPr id="60" name="菱形 56"/>
          <p:cNvSpPr>
            <a:spLocks noChangeArrowheads="1"/>
          </p:cNvSpPr>
          <p:nvPr/>
        </p:nvSpPr>
        <p:spPr bwMode="auto">
          <a:xfrm>
            <a:off x="2677478" y="3308668"/>
            <a:ext cx="227012" cy="323850"/>
          </a:xfrm>
          <a:prstGeom prst="diamond">
            <a:avLst/>
          </a:prstGeom>
          <a:solidFill>
            <a:schemeClr val="accent1"/>
          </a:solidFill>
          <a:ln w="25400">
            <a:solidFill>
              <a:srgbClr val="AEB89A"/>
            </a:solidFill>
            <a:miter lim="800000"/>
          </a:ln>
        </p:spPr>
        <p:txBody>
          <a:bodyPr lIns="95858" tIns="47929" rIns="95858" bIns="47929" anchor="ctr"/>
          <a:lstStyle/>
          <a:p>
            <a:pPr algn="ctr">
              <a:buFont typeface="Arial" panose="020B0604020202020204" pitchFamily="34" charset="0"/>
              <a:buNone/>
            </a:pPr>
            <a:endParaRPr lang="zh-CN" altLang="en-US">
              <a:solidFill>
                <a:srgbClr val="000000"/>
              </a:solidFill>
              <a:ea typeface="等线" panose="02010600030101010101" charset="-122"/>
              <a:sym typeface="Arial" panose="020B0604020202020204" pitchFamily="34" charset="0"/>
            </a:endParaRPr>
          </a:p>
        </p:txBody>
      </p:sp>
      <p:sp>
        <p:nvSpPr>
          <p:cNvPr id="61" name="菱形 57"/>
          <p:cNvSpPr>
            <a:spLocks noChangeArrowheads="1"/>
          </p:cNvSpPr>
          <p:nvPr/>
        </p:nvSpPr>
        <p:spPr bwMode="auto">
          <a:xfrm>
            <a:off x="3207703" y="3311843"/>
            <a:ext cx="225425" cy="323850"/>
          </a:xfrm>
          <a:prstGeom prst="diamond">
            <a:avLst/>
          </a:prstGeom>
          <a:solidFill>
            <a:schemeClr val="accent1"/>
          </a:solidFill>
          <a:ln w="25400">
            <a:solidFill>
              <a:srgbClr val="AEB89A"/>
            </a:solidFill>
            <a:miter lim="800000"/>
          </a:ln>
        </p:spPr>
        <p:txBody>
          <a:bodyPr lIns="95858" tIns="47929" rIns="95858" bIns="47929" anchor="ctr"/>
          <a:lstStyle/>
          <a:p>
            <a:pPr algn="ctr">
              <a:buFont typeface="Arial" panose="020B0604020202020204" pitchFamily="34" charset="0"/>
              <a:buNone/>
            </a:pPr>
            <a:endParaRPr lang="zh-CN" altLang="en-US">
              <a:solidFill>
                <a:srgbClr val="000000"/>
              </a:solidFill>
              <a:ea typeface="等线" panose="02010600030101010101" charset="-122"/>
              <a:sym typeface="Arial" panose="020B0604020202020204" pitchFamily="34" charset="0"/>
            </a:endParaRPr>
          </a:p>
        </p:txBody>
      </p:sp>
      <p:sp>
        <p:nvSpPr>
          <p:cNvPr id="62" name="菱形 58"/>
          <p:cNvSpPr>
            <a:spLocks noChangeArrowheads="1"/>
          </p:cNvSpPr>
          <p:nvPr/>
        </p:nvSpPr>
        <p:spPr bwMode="auto">
          <a:xfrm>
            <a:off x="7136765" y="3308668"/>
            <a:ext cx="225425" cy="323850"/>
          </a:xfrm>
          <a:prstGeom prst="diamond">
            <a:avLst/>
          </a:prstGeom>
          <a:solidFill>
            <a:schemeClr val="accent1"/>
          </a:solidFill>
          <a:ln w="25400">
            <a:solidFill>
              <a:srgbClr val="AEB89A"/>
            </a:solidFill>
            <a:miter lim="800000"/>
          </a:ln>
        </p:spPr>
        <p:txBody>
          <a:bodyPr lIns="95858" tIns="47929" rIns="95858" bIns="47929" anchor="ctr"/>
          <a:lstStyle/>
          <a:p>
            <a:pPr algn="ctr">
              <a:buFont typeface="Arial" panose="020B0604020202020204" pitchFamily="34" charset="0"/>
              <a:buNone/>
            </a:pPr>
            <a:endParaRPr lang="zh-CN" altLang="en-US">
              <a:solidFill>
                <a:srgbClr val="000000"/>
              </a:solidFill>
              <a:ea typeface="等线" panose="02010600030101010101" charset="-122"/>
              <a:sym typeface="Arial" panose="020B0604020202020204" pitchFamily="34" charset="0"/>
            </a:endParaRPr>
          </a:p>
        </p:txBody>
      </p:sp>
      <p:sp>
        <p:nvSpPr>
          <p:cNvPr id="63" name="菱形 59"/>
          <p:cNvSpPr>
            <a:spLocks noChangeArrowheads="1"/>
          </p:cNvSpPr>
          <p:nvPr/>
        </p:nvSpPr>
        <p:spPr bwMode="auto">
          <a:xfrm>
            <a:off x="8248015" y="3308668"/>
            <a:ext cx="227013" cy="323850"/>
          </a:xfrm>
          <a:prstGeom prst="diamond">
            <a:avLst/>
          </a:prstGeom>
          <a:solidFill>
            <a:schemeClr val="accent1"/>
          </a:solidFill>
          <a:ln w="25400">
            <a:solidFill>
              <a:srgbClr val="AEB89A"/>
            </a:solidFill>
            <a:miter lim="800000"/>
          </a:ln>
        </p:spPr>
        <p:txBody>
          <a:bodyPr lIns="95858" tIns="47929" rIns="95858" bIns="47929" anchor="ctr"/>
          <a:lstStyle/>
          <a:p>
            <a:pPr algn="ctr">
              <a:buFont typeface="Arial" panose="020B0604020202020204" pitchFamily="34" charset="0"/>
              <a:buNone/>
            </a:pPr>
            <a:endParaRPr lang="zh-CN" altLang="en-US">
              <a:solidFill>
                <a:srgbClr val="000000"/>
              </a:solidFill>
              <a:ea typeface="等线" panose="02010600030101010101" charset="-122"/>
              <a:sym typeface="Arial" panose="020B0604020202020204" pitchFamily="34" charset="0"/>
            </a:endParaRPr>
          </a:p>
        </p:txBody>
      </p:sp>
      <p:sp>
        <p:nvSpPr>
          <p:cNvPr id="64" name="菱形 60"/>
          <p:cNvSpPr>
            <a:spLocks noChangeArrowheads="1"/>
          </p:cNvSpPr>
          <p:nvPr/>
        </p:nvSpPr>
        <p:spPr bwMode="auto">
          <a:xfrm>
            <a:off x="4071303" y="2837180"/>
            <a:ext cx="227012" cy="322263"/>
          </a:xfrm>
          <a:prstGeom prst="diamond">
            <a:avLst/>
          </a:prstGeom>
          <a:solidFill>
            <a:schemeClr val="accent1"/>
          </a:solidFill>
          <a:ln w="25400">
            <a:solidFill>
              <a:srgbClr val="AEB89A"/>
            </a:solidFill>
            <a:miter lim="800000"/>
          </a:ln>
        </p:spPr>
        <p:txBody>
          <a:bodyPr lIns="95858" tIns="47929" rIns="95858" bIns="47929" anchor="ctr"/>
          <a:lstStyle/>
          <a:p>
            <a:pPr algn="ctr">
              <a:buFont typeface="Arial" panose="020B0604020202020204" pitchFamily="34" charset="0"/>
              <a:buNone/>
            </a:pPr>
            <a:endParaRPr lang="zh-CN" altLang="en-US">
              <a:solidFill>
                <a:srgbClr val="000000"/>
              </a:solidFill>
              <a:ea typeface="等线" panose="02010600030101010101" charset="-122"/>
              <a:sym typeface="Arial" panose="020B0604020202020204" pitchFamily="34" charset="0"/>
            </a:endParaRPr>
          </a:p>
        </p:txBody>
      </p:sp>
      <p:sp>
        <p:nvSpPr>
          <p:cNvPr id="65" name="菱形 61"/>
          <p:cNvSpPr>
            <a:spLocks noChangeArrowheads="1"/>
          </p:cNvSpPr>
          <p:nvPr/>
        </p:nvSpPr>
        <p:spPr bwMode="auto">
          <a:xfrm>
            <a:off x="4903153" y="2824480"/>
            <a:ext cx="227012" cy="323850"/>
          </a:xfrm>
          <a:prstGeom prst="diamond">
            <a:avLst/>
          </a:prstGeom>
          <a:solidFill>
            <a:schemeClr val="accent1"/>
          </a:solidFill>
          <a:ln w="25400">
            <a:solidFill>
              <a:srgbClr val="AEB89A"/>
            </a:solidFill>
            <a:miter lim="800000"/>
          </a:ln>
        </p:spPr>
        <p:txBody>
          <a:bodyPr lIns="95858" tIns="47929" rIns="95858" bIns="47929" anchor="ctr"/>
          <a:lstStyle/>
          <a:p>
            <a:pPr algn="ctr">
              <a:buFont typeface="Arial" panose="020B0604020202020204" pitchFamily="34" charset="0"/>
              <a:buNone/>
            </a:pPr>
            <a:endParaRPr lang="zh-CN" altLang="en-US">
              <a:solidFill>
                <a:srgbClr val="000000"/>
              </a:solidFill>
              <a:ea typeface="等线" panose="02010600030101010101" charset="-122"/>
              <a:sym typeface="Arial" panose="020B0604020202020204" pitchFamily="34" charset="0"/>
            </a:endParaRPr>
          </a:p>
        </p:txBody>
      </p:sp>
      <p:sp>
        <p:nvSpPr>
          <p:cNvPr id="66" name="菱形 62"/>
          <p:cNvSpPr>
            <a:spLocks noChangeArrowheads="1"/>
          </p:cNvSpPr>
          <p:nvPr/>
        </p:nvSpPr>
        <p:spPr bwMode="auto">
          <a:xfrm>
            <a:off x="5815965" y="2824480"/>
            <a:ext cx="227013" cy="323850"/>
          </a:xfrm>
          <a:prstGeom prst="diamond">
            <a:avLst/>
          </a:prstGeom>
          <a:solidFill>
            <a:schemeClr val="accent1"/>
          </a:solidFill>
          <a:ln w="25400">
            <a:solidFill>
              <a:srgbClr val="AEB89A"/>
            </a:solidFill>
            <a:miter lim="800000"/>
          </a:ln>
        </p:spPr>
        <p:txBody>
          <a:bodyPr lIns="95858" tIns="47929" rIns="95858" bIns="47929" anchor="ctr"/>
          <a:lstStyle/>
          <a:p>
            <a:pPr algn="ctr">
              <a:buFont typeface="Arial" panose="020B0604020202020204" pitchFamily="34" charset="0"/>
              <a:buNone/>
            </a:pPr>
            <a:endParaRPr lang="zh-CN" altLang="en-US">
              <a:solidFill>
                <a:srgbClr val="000000"/>
              </a:solidFill>
              <a:ea typeface="等线" panose="02010600030101010101" charset="-122"/>
              <a:sym typeface="Arial" panose="020B0604020202020204" pitchFamily="34" charset="0"/>
            </a:endParaRPr>
          </a:p>
        </p:txBody>
      </p:sp>
      <p:sp>
        <p:nvSpPr>
          <p:cNvPr id="67" name="菱形 63"/>
          <p:cNvSpPr>
            <a:spLocks noChangeArrowheads="1"/>
          </p:cNvSpPr>
          <p:nvPr/>
        </p:nvSpPr>
        <p:spPr bwMode="auto">
          <a:xfrm>
            <a:off x="6792278" y="2822893"/>
            <a:ext cx="227012" cy="323850"/>
          </a:xfrm>
          <a:prstGeom prst="diamond">
            <a:avLst/>
          </a:prstGeom>
          <a:solidFill>
            <a:schemeClr val="accent1"/>
          </a:solidFill>
          <a:ln w="25400">
            <a:solidFill>
              <a:srgbClr val="AEB89A"/>
            </a:solidFill>
            <a:miter lim="800000"/>
          </a:ln>
        </p:spPr>
        <p:txBody>
          <a:bodyPr lIns="95858" tIns="47929" rIns="95858" bIns="47929" anchor="ctr"/>
          <a:lstStyle/>
          <a:p>
            <a:pPr algn="ctr">
              <a:buFont typeface="Arial" panose="020B0604020202020204" pitchFamily="34" charset="0"/>
              <a:buNone/>
            </a:pPr>
            <a:endParaRPr lang="zh-CN" altLang="en-US">
              <a:solidFill>
                <a:srgbClr val="000000"/>
              </a:solidFill>
              <a:ea typeface="等线" panose="02010600030101010101" charset="-122"/>
              <a:sym typeface="Arial" panose="020B0604020202020204" pitchFamily="34" charset="0"/>
            </a:endParaRPr>
          </a:p>
        </p:txBody>
      </p:sp>
      <p:sp>
        <p:nvSpPr>
          <p:cNvPr id="68" name="Text Box 100"/>
          <p:cNvSpPr>
            <a:spLocks noChangeArrowheads="1"/>
          </p:cNvSpPr>
          <p:nvPr/>
        </p:nvSpPr>
        <p:spPr bwMode="auto">
          <a:xfrm>
            <a:off x="4641215" y="2278380"/>
            <a:ext cx="862013" cy="403225"/>
          </a:xfrm>
          <a:prstGeom prst="rect">
            <a:avLst/>
          </a:prstGeom>
          <a:noFill/>
          <a:ln w="9525">
            <a:solidFill>
              <a:schemeClr val="tx1"/>
            </a:solidFill>
            <a:miter lim="800000"/>
          </a:ln>
        </p:spPr>
        <p:txBody>
          <a:bodyPr lIns="95858" tIns="47929" rIns="95858" bIns="47929">
            <a:spAutoFit/>
          </a:bodyPr>
          <a:lstStyle/>
          <a:p>
            <a:pPr>
              <a:buFont typeface="Arial" panose="020B0604020202020204" pitchFamily="34" charset="0"/>
              <a:buNone/>
            </a:pPr>
            <a:r>
              <a:rPr lang="en-US" altLang="zh-CN" sz="1000">
                <a:solidFill>
                  <a:srgbClr val="000000"/>
                </a:solidFill>
                <a:ea typeface="隶书" panose="02010509060101010101" pitchFamily="49" charset="-122"/>
                <a:sym typeface="Arial" panose="020B0604020202020204" pitchFamily="34" charset="0"/>
              </a:rPr>
              <a:t>QC inspection</a:t>
            </a:r>
            <a:endParaRPr lang="zh-CN" altLang="en-US">
              <a:solidFill>
                <a:srgbClr val="000000"/>
              </a:solidFill>
              <a:ea typeface="隶书" panose="02010509060101010101" pitchFamily="49" charset="-122"/>
              <a:sym typeface="Arial" panose="020B0604020202020204" pitchFamily="34" charset="0"/>
            </a:endParaRPr>
          </a:p>
        </p:txBody>
      </p:sp>
      <p:sp>
        <p:nvSpPr>
          <p:cNvPr id="69" name="Text Box 100"/>
          <p:cNvSpPr>
            <a:spLocks noChangeArrowheads="1"/>
          </p:cNvSpPr>
          <p:nvPr/>
        </p:nvSpPr>
        <p:spPr bwMode="auto">
          <a:xfrm>
            <a:off x="5569903" y="2278380"/>
            <a:ext cx="946150" cy="404813"/>
          </a:xfrm>
          <a:prstGeom prst="rect">
            <a:avLst/>
          </a:prstGeom>
          <a:noFill/>
          <a:ln w="9525">
            <a:solidFill>
              <a:schemeClr val="tx1"/>
            </a:solidFill>
            <a:miter lim="800000"/>
          </a:ln>
        </p:spPr>
        <p:txBody>
          <a:bodyPr lIns="95858" tIns="47929" rIns="95858" bIns="47929">
            <a:spAutoFit/>
          </a:bodyPr>
          <a:lstStyle/>
          <a:p>
            <a:pPr>
              <a:buFont typeface="Arial" panose="020B0604020202020204" pitchFamily="34" charset="0"/>
              <a:buNone/>
            </a:pPr>
            <a:r>
              <a:rPr lang="en-US" altLang="zh-CN" sz="1000">
                <a:solidFill>
                  <a:srgbClr val="000000"/>
                </a:solidFill>
                <a:ea typeface="隶书" panose="02010509060101010101" pitchFamily="49" charset="-122"/>
                <a:sym typeface="Arial" panose="020B0604020202020204" pitchFamily="34" charset="0"/>
              </a:rPr>
              <a:t>QC inspection</a:t>
            </a:r>
            <a:endParaRPr lang="zh-CN" altLang="en-US">
              <a:solidFill>
                <a:srgbClr val="000000"/>
              </a:solidFill>
              <a:ea typeface="隶书" panose="02010509060101010101" pitchFamily="49" charset="-122"/>
              <a:sym typeface="Arial" panose="020B0604020202020204" pitchFamily="34" charset="0"/>
            </a:endParaRPr>
          </a:p>
        </p:txBody>
      </p:sp>
      <p:sp>
        <p:nvSpPr>
          <p:cNvPr id="70" name="Text Box 100"/>
          <p:cNvSpPr>
            <a:spLocks noChangeArrowheads="1"/>
          </p:cNvSpPr>
          <p:nvPr/>
        </p:nvSpPr>
        <p:spPr bwMode="auto">
          <a:xfrm>
            <a:off x="6601778" y="2278380"/>
            <a:ext cx="896937" cy="403225"/>
          </a:xfrm>
          <a:prstGeom prst="rect">
            <a:avLst/>
          </a:prstGeom>
          <a:noFill/>
          <a:ln w="9525">
            <a:solidFill>
              <a:schemeClr val="tx1"/>
            </a:solidFill>
            <a:miter lim="800000"/>
          </a:ln>
        </p:spPr>
        <p:txBody>
          <a:bodyPr lIns="95858" tIns="47929" rIns="95858" bIns="47929">
            <a:spAutoFit/>
          </a:bodyPr>
          <a:lstStyle/>
          <a:p>
            <a:pPr>
              <a:buFont typeface="Arial" panose="020B0604020202020204" pitchFamily="34" charset="0"/>
              <a:buNone/>
            </a:pPr>
            <a:r>
              <a:rPr lang="en-US" altLang="zh-CN" sz="1000">
                <a:solidFill>
                  <a:srgbClr val="000000"/>
                </a:solidFill>
                <a:ea typeface="隶书" panose="02010509060101010101" pitchFamily="49" charset="-122"/>
                <a:sym typeface="Arial" panose="020B0604020202020204" pitchFamily="34" charset="0"/>
              </a:rPr>
              <a:t>QC inspection</a:t>
            </a:r>
            <a:endParaRPr lang="zh-CN" altLang="en-US">
              <a:solidFill>
                <a:srgbClr val="000000"/>
              </a:solidFill>
              <a:ea typeface="隶书" panose="02010509060101010101" pitchFamily="49" charset="-122"/>
              <a:sym typeface="Arial" panose="020B0604020202020204" pitchFamily="34" charset="0"/>
            </a:endParaRPr>
          </a:p>
        </p:txBody>
      </p:sp>
      <p:sp>
        <p:nvSpPr>
          <p:cNvPr id="71" name="等腰三角形 74"/>
          <p:cNvSpPr>
            <a:spLocks noChangeArrowheads="1"/>
          </p:cNvSpPr>
          <p:nvPr/>
        </p:nvSpPr>
        <p:spPr bwMode="auto">
          <a:xfrm rot="5400000">
            <a:off x="8789353" y="3340418"/>
            <a:ext cx="244475" cy="225425"/>
          </a:xfrm>
          <a:prstGeom prst="triangle">
            <a:avLst>
              <a:gd name="adj" fmla="val 50000"/>
            </a:avLst>
          </a:prstGeom>
          <a:gradFill rotWithShape="1">
            <a:gsLst>
              <a:gs pos="0">
                <a:srgbClr val="00426D"/>
              </a:gs>
              <a:gs pos="79999">
                <a:srgbClr val="005991"/>
              </a:gs>
              <a:gs pos="100000">
                <a:srgbClr val="005B94"/>
              </a:gs>
            </a:gsLst>
            <a:lin ang="5400000" scaled="1"/>
          </a:gradFill>
          <a:ln w="9525">
            <a:solidFill>
              <a:srgbClr val="005582"/>
            </a:solidFill>
            <a:miter lim="800000"/>
          </a:ln>
        </p:spPr>
        <p:txBody>
          <a:bodyPr lIns="95858" tIns="47929" rIns="95858" bIns="47929" anchor="ctr"/>
          <a:lstStyle/>
          <a:p>
            <a:pPr algn="ctr">
              <a:buFont typeface="Arial" panose="020B0604020202020204" pitchFamily="34" charset="0"/>
              <a:buNone/>
            </a:pPr>
            <a:endParaRPr lang="zh-CN" altLang="en-US">
              <a:solidFill>
                <a:srgbClr val="000000"/>
              </a:solidFill>
              <a:ea typeface="等线" panose="02010600030101010101" charset="-122"/>
              <a:sym typeface="Arial" panose="020B0604020202020204" pitchFamily="34" charset="0"/>
            </a:endParaRPr>
          </a:p>
        </p:txBody>
      </p:sp>
      <p:sp>
        <p:nvSpPr>
          <p:cNvPr id="72" name="等腰三角形 75"/>
          <p:cNvSpPr>
            <a:spLocks noChangeArrowheads="1"/>
          </p:cNvSpPr>
          <p:nvPr/>
        </p:nvSpPr>
        <p:spPr bwMode="auto">
          <a:xfrm rot="5400000">
            <a:off x="10074434" y="3339624"/>
            <a:ext cx="244475" cy="227013"/>
          </a:xfrm>
          <a:prstGeom prst="triangle">
            <a:avLst>
              <a:gd name="adj" fmla="val 50000"/>
            </a:avLst>
          </a:prstGeom>
          <a:solidFill>
            <a:srgbClr val="2A20F4"/>
          </a:solidFill>
          <a:ln w="9525">
            <a:solidFill>
              <a:srgbClr val="005582"/>
            </a:solidFill>
            <a:miter lim="800000"/>
          </a:ln>
        </p:spPr>
        <p:txBody>
          <a:bodyPr lIns="95858" tIns="47929" rIns="95858" bIns="47929" anchor="ctr"/>
          <a:lstStyle/>
          <a:p>
            <a:pPr algn="ctr">
              <a:buFont typeface="Arial" panose="020B0604020202020204" pitchFamily="34" charset="0"/>
              <a:buNone/>
            </a:pPr>
            <a:endParaRPr lang="zh-CN" altLang="en-US">
              <a:solidFill>
                <a:srgbClr val="000000"/>
              </a:solidFill>
              <a:ea typeface="等线" panose="02010600030101010101" charset="-122"/>
              <a:sym typeface="Arial" panose="020B0604020202020204" pitchFamily="34" charset="0"/>
            </a:endParaRPr>
          </a:p>
        </p:txBody>
      </p:sp>
      <p:sp>
        <p:nvSpPr>
          <p:cNvPr id="73" name="Text Box 100"/>
          <p:cNvSpPr>
            <a:spLocks noChangeArrowheads="1"/>
          </p:cNvSpPr>
          <p:nvPr/>
        </p:nvSpPr>
        <p:spPr bwMode="auto">
          <a:xfrm>
            <a:off x="3641090" y="2278380"/>
            <a:ext cx="904875" cy="404813"/>
          </a:xfrm>
          <a:prstGeom prst="rect">
            <a:avLst/>
          </a:prstGeom>
          <a:noFill/>
          <a:ln w="9525">
            <a:solidFill>
              <a:schemeClr val="tx1"/>
            </a:solidFill>
            <a:miter lim="800000"/>
          </a:ln>
        </p:spPr>
        <p:txBody>
          <a:bodyPr lIns="95858" tIns="47929" rIns="95858" bIns="47929">
            <a:spAutoFit/>
          </a:bodyPr>
          <a:lstStyle/>
          <a:p>
            <a:pPr>
              <a:buFont typeface="Arial" panose="020B0604020202020204" pitchFamily="34" charset="0"/>
              <a:buNone/>
            </a:pPr>
            <a:r>
              <a:rPr lang="en-US" altLang="zh-CN" sz="1000">
                <a:solidFill>
                  <a:srgbClr val="000000"/>
                </a:solidFill>
                <a:ea typeface="隶书" panose="02010509060101010101" pitchFamily="49" charset="-122"/>
                <a:sym typeface="Arial" panose="020B0604020202020204" pitchFamily="34" charset="0"/>
              </a:rPr>
              <a:t>QC inspection</a:t>
            </a:r>
            <a:endParaRPr lang="zh-CN" altLang="en-US">
              <a:solidFill>
                <a:srgbClr val="000000"/>
              </a:solidFill>
              <a:ea typeface="隶书" panose="02010509060101010101" pitchFamily="49"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cTn>
                              </p:par>
                              <p:par>
                                <p:cTn id="10" presetID="6" presetClass="emph" presetSubtype="0" decel="100000" fill="hold" grpId="1" nodeType="withEffect">
                                  <p:stCondLst>
                                    <p:cond delay="600"/>
                                  </p:stCondLst>
                                  <p:childTnLst>
                                    <p:animScale>
                                      <p:cBhvr>
                                        <p:cTn id="11" dur="250" fill="hold"/>
                                        <p:tgtEl>
                                          <p:spTgt spid="2"/>
                                        </p:tgtEl>
                                      </p:cBhvr>
                                      <p:by x="120000" y="120000"/>
                                    </p:animScale>
                                  </p:childTnLst>
                                </p:cTn>
                              </p:par>
                              <p:par>
                                <p:cTn id="12" presetID="6" presetClass="emph" presetSubtype="0" decel="100000" fill="hold" grpId="2" nodeType="withEffect">
                                  <p:stCondLst>
                                    <p:cond delay="800"/>
                                  </p:stCondLst>
                                  <p:childTnLst>
                                    <p:animScale>
                                      <p:cBhvr>
                                        <p:cTn id="13" dur="250" fill="hold"/>
                                        <p:tgtEl>
                                          <p:spTgt spid="2"/>
                                        </p:tgtEl>
                                      </p:cBhvr>
                                      <p:by x="83000" y="83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bldLvl="0" animBg="1"/>
      <p:bldP spid="2" grpId="2"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 name="图片 47" descr="C:\Users\Administrator\Desktop\新建文件夹\芯片半导体电路板高清简图.jpg芯片半导体电路板高清简图"/>
          <p:cNvPicPr>
            <a:picLocks noChangeAspect="1"/>
          </p:cNvPicPr>
          <p:nvPr>
            <p:custDataLst>
              <p:tags r:id="rId1"/>
            </p:custDataLst>
          </p:nvPr>
        </p:nvPicPr>
        <p:blipFill>
          <a:blip r:embed="rId2">
            <a:alphaModFix amt="20000"/>
            <a:grayscl/>
          </a:blip>
          <a:srcRect/>
          <a:stretch>
            <a:fillRect/>
          </a:stretch>
        </p:blipFill>
        <p:spPr>
          <a:xfrm>
            <a:off x="0" y="0"/>
            <a:ext cx="12192000" cy="6858000"/>
          </a:xfrm>
          <a:prstGeom prst="rect">
            <a:avLst/>
          </a:prstGeom>
        </p:spPr>
      </p:pic>
      <p:sp>
        <p:nvSpPr>
          <p:cNvPr id="38" name="椭圆 37"/>
          <p:cNvSpPr/>
          <p:nvPr>
            <p:custDataLst>
              <p:tags r:id="rId3"/>
            </p:custDataLst>
          </p:nvPr>
        </p:nvSpPr>
        <p:spPr>
          <a:xfrm>
            <a:off x="3175949" y="2754730"/>
            <a:ext cx="936000" cy="936000"/>
          </a:xfrm>
          <a:prstGeom prst="ellipse">
            <a:avLst/>
          </a:prstGeom>
          <a:solidFill>
            <a:srgbClr val="DC281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9" name="文本框 38"/>
          <p:cNvSpPr txBox="1"/>
          <p:nvPr>
            <p:custDataLst>
              <p:tags r:id="rId4"/>
            </p:custDataLst>
          </p:nvPr>
        </p:nvSpPr>
        <p:spPr>
          <a:xfrm>
            <a:off x="3211832" y="2946188"/>
            <a:ext cx="864235" cy="553085"/>
          </a:xfrm>
          <a:prstGeom prst="rect">
            <a:avLst/>
          </a:prstGeom>
          <a:noFill/>
        </p:spPr>
        <p:txBody>
          <a:bodyPr wrap="square" rtlCol="0">
            <a:spAutoFit/>
          </a:bodyPr>
          <a:lstStyle/>
          <a:p>
            <a:pPr algn="ctr"/>
            <a:r>
              <a:rPr lang="en-US" altLang="zh-CN" sz="3000" b="1" spc="300" dirty="0" smtClean="0">
                <a:solidFill>
                  <a:schemeClr val="bg1"/>
                </a:solidFill>
                <a:latin typeface="微软雅黑" panose="020B0503020204020204" pitchFamily="34" charset="-122"/>
                <a:ea typeface="微软雅黑" panose="020B0503020204020204" pitchFamily="34" charset="-122"/>
                <a:cs typeface="Aharoni" panose="02010803020104030203" pitchFamily="2" charset="-79"/>
              </a:rPr>
              <a:t>02</a:t>
            </a:r>
            <a:endParaRPr lang="en-US" altLang="zh-CN" sz="3000" b="1" spc="300" dirty="0">
              <a:solidFill>
                <a:schemeClr val="bg1"/>
              </a:solidFill>
              <a:latin typeface="微软雅黑" panose="020B0503020204020204" pitchFamily="34" charset="-122"/>
              <a:ea typeface="微软雅黑" panose="020B0503020204020204" pitchFamily="34" charset="-122"/>
              <a:cs typeface="Aharoni" panose="02010803020104030203" pitchFamily="2" charset="-79"/>
            </a:endParaRPr>
          </a:p>
        </p:txBody>
      </p:sp>
      <p:sp>
        <p:nvSpPr>
          <p:cNvPr id="40" name="文本框 39"/>
          <p:cNvSpPr txBox="1"/>
          <p:nvPr>
            <p:custDataLst>
              <p:tags r:id="rId5"/>
            </p:custDataLst>
          </p:nvPr>
        </p:nvSpPr>
        <p:spPr>
          <a:xfrm>
            <a:off x="4193185" y="2869665"/>
            <a:ext cx="5585460" cy="583565"/>
          </a:xfrm>
          <a:prstGeom prst="rect">
            <a:avLst/>
          </a:prstGeom>
          <a:noFill/>
        </p:spPr>
        <p:txBody>
          <a:bodyPr wrap="square" rtlCol="0">
            <a:spAutoFit/>
          </a:bodyPr>
          <a:lstStyle/>
          <a:p>
            <a:pPr algn="l"/>
            <a:r>
              <a:rPr lang="en-US" altLang="zh-CN" sz="3200" b="1" spc="300" dirty="0" smtClean="0">
                <a:solidFill>
                  <a:srgbClr val="FF0000"/>
                </a:solidFill>
                <a:latin typeface="微软雅黑" panose="020B0503020204020204" pitchFamily="34" charset="-122"/>
                <a:ea typeface="微软雅黑" panose="020B0503020204020204" pitchFamily="34" charset="-122"/>
                <a:cs typeface="Aharoni" panose="02010803020104030203" pitchFamily="2" charset="-79"/>
              </a:rPr>
              <a:t>Main </a:t>
            </a:r>
            <a:r>
              <a:rPr lang="en-US" altLang="zh-CN" sz="3200" b="1" spc="300" dirty="0">
                <a:solidFill>
                  <a:srgbClr val="FF0000"/>
                </a:solidFill>
                <a:latin typeface="微软雅黑" panose="020B0503020204020204" pitchFamily="34" charset="-122"/>
                <a:ea typeface="微软雅黑" panose="020B0503020204020204" pitchFamily="34" charset="-122"/>
                <a:cs typeface="Aharoni" panose="02010803020104030203" pitchFamily="2" charset="-79"/>
              </a:rPr>
              <a:t>Products</a:t>
            </a:r>
            <a:endParaRPr lang="en-US" altLang="zh-CN" sz="3200" b="1" spc="300" dirty="0">
              <a:solidFill>
                <a:srgbClr val="FF0000"/>
              </a:solidFill>
              <a:latin typeface="微软雅黑" panose="020B0503020204020204" pitchFamily="34" charset="-122"/>
              <a:ea typeface="微软雅黑" panose="020B0503020204020204" pitchFamily="34" charset="-122"/>
              <a:cs typeface="Aharoni" panose="02010803020104030203" pitchFamily="2" charset="-79"/>
            </a:endParaRPr>
          </a:p>
        </p:txBody>
      </p:sp>
      <p:pic>
        <p:nvPicPr>
          <p:cNvPr id="2" name="图片 1" descr="集团logo2"/>
          <p:cNvPicPr>
            <a:picLocks noChangeAspect="1"/>
          </p:cNvPicPr>
          <p:nvPr>
            <p:custDataLst>
              <p:tags r:id="rId6"/>
            </p:custDataLst>
          </p:nvPr>
        </p:nvPicPr>
        <p:blipFill>
          <a:blip r:embed="rId7" cstate="print"/>
          <a:stretch>
            <a:fillRect/>
          </a:stretch>
        </p:blipFill>
        <p:spPr>
          <a:xfrm>
            <a:off x="653415" y="563245"/>
            <a:ext cx="2089026" cy="468000"/>
          </a:xfrm>
          <a:prstGeom prst="rect">
            <a:avLst/>
          </a:prstGeom>
        </p:spPr>
      </p:pic>
      <p:pic>
        <p:nvPicPr>
          <p:cNvPr id="55" name="图片 54" descr="深圳合科泰logo"/>
          <p:cNvPicPr>
            <a:picLocks noChangeAspect="1"/>
          </p:cNvPicPr>
          <p:nvPr/>
        </p:nvPicPr>
        <p:blipFill>
          <a:blip r:embed="rId8" cstate="print"/>
          <a:stretch>
            <a:fillRect/>
          </a:stretch>
        </p:blipFill>
        <p:spPr>
          <a:xfrm>
            <a:off x="3147060" y="599245"/>
            <a:ext cx="1948729" cy="432000"/>
          </a:xfrm>
          <a:prstGeom prst="rect">
            <a:avLst/>
          </a:prstGeom>
        </p:spPr>
      </p:pic>
      <p:sp>
        <p:nvSpPr>
          <p:cNvPr id="3" name="矩形 2"/>
          <p:cNvSpPr/>
          <p:nvPr>
            <p:custDataLst>
              <p:tags r:id="rId9"/>
            </p:custDataLst>
          </p:nvPr>
        </p:nvSpPr>
        <p:spPr>
          <a:xfrm>
            <a:off x="-1270" y="6138000"/>
            <a:ext cx="12193270" cy="720000"/>
          </a:xfrm>
          <a:prstGeom prst="rect">
            <a:avLst/>
          </a:prstGeom>
          <a:gradFill>
            <a:gsLst>
              <a:gs pos="100000">
                <a:srgbClr val="DC281E">
                  <a:alpha val="40000"/>
                </a:srgbClr>
              </a:gs>
              <a:gs pos="39000">
                <a:srgbClr val="DC281E"/>
              </a:gs>
              <a:gs pos="72000">
                <a:srgbClr val="DA281E"/>
              </a:gs>
              <a:gs pos="0">
                <a:srgbClr val="FAADA2">
                  <a:alpha val="60000"/>
                </a:srgbClr>
              </a:gs>
            </a:gsLst>
            <a:lin ang="8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4" name="图片 3" descr="未标题-1"/>
          <p:cNvPicPr>
            <a:picLocks noChangeAspect="1"/>
          </p:cNvPicPr>
          <p:nvPr/>
        </p:nvPicPr>
        <p:blipFill>
          <a:blip r:embed="rId10" cstate="print"/>
          <a:stretch>
            <a:fillRect/>
          </a:stretch>
        </p:blipFill>
        <p:spPr>
          <a:xfrm>
            <a:off x="9600576" y="6318000"/>
            <a:ext cx="2056235" cy="36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任意多边形 29"/>
          <p:cNvSpPr/>
          <p:nvPr>
            <p:custDataLst>
              <p:tags r:id="rId1"/>
            </p:custDataLst>
          </p:nvPr>
        </p:nvSpPr>
        <p:spPr>
          <a:xfrm>
            <a:off x="-9525" y="4466590"/>
            <a:ext cx="12200890" cy="2391410"/>
          </a:xfrm>
          <a:custGeom>
            <a:avLst/>
            <a:gdLst>
              <a:gd name="connsiteX0" fmla="*/ 0 w 19214"/>
              <a:gd name="connsiteY0" fmla="*/ 2612 h 3766"/>
              <a:gd name="connsiteX1" fmla="*/ 19214 w 19214"/>
              <a:gd name="connsiteY1" fmla="*/ 0 h 3766"/>
              <a:gd name="connsiteX2" fmla="*/ 19214 w 19214"/>
              <a:gd name="connsiteY2" fmla="*/ 3766 h 3766"/>
              <a:gd name="connsiteX3" fmla="*/ 15 w 19214"/>
              <a:gd name="connsiteY3" fmla="*/ 3766 h 3766"/>
              <a:gd name="connsiteX4" fmla="*/ 0 w 19214"/>
              <a:gd name="connsiteY4" fmla="*/ 2612 h 3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4" h="3766">
                <a:moveTo>
                  <a:pt x="0" y="2612"/>
                </a:moveTo>
                <a:cubicBezTo>
                  <a:pt x="2929" y="647"/>
                  <a:pt x="11309" y="6265"/>
                  <a:pt x="19214" y="0"/>
                </a:cubicBezTo>
                <a:lnTo>
                  <a:pt x="19214" y="3766"/>
                </a:lnTo>
                <a:lnTo>
                  <a:pt x="15" y="3766"/>
                </a:lnTo>
                <a:lnTo>
                  <a:pt x="0" y="2612"/>
                </a:lnTo>
                <a:close/>
              </a:path>
            </a:pathLst>
          </a:custGeom>
          <a:gradFill>
            <a:gsLst>
              <a:gs pos="100000">
                <a:srgbClr val="DC281E">
                  <a:alpha val="20000"/>
                </a:srgbClr>
              </a:gs>
              <a:gs pos="60000">
                <a:srgbClr val="DC281E"/>
              </a:gs>
              <a:gs pos="38000">
                <a:srgbClr val="DC281E">
                  <a:alpha val="100000"/>
                </a:srgbClr>
              </a:gs>
              <a:gs pos="78000">
                <a:srgbClr val="DA281E">
                  <a:alpha val="70000"/>
                </a:srgbClr>
              </a:gs>
              <a:gs pos="0">
                <a:srgbClr val="DC281E">
                  <a:alpha val="10000"/>
                </a:srgbClr>
              </a:gs>
            </a:gsLst>
            <a:lin ang="27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t" anchorCtr="0"/>
          <a:lstStyle/>
          <a:p>
            <a:pPr algn="ctr"/>
            <a:endParaRPr lang="zh-CN" altLang="en-US"/>
          </a:p>
        </p:txBody>
      </p:sp>
      <p:sp>
        <p:nvSpPr>
          <p:cNvPr id="36" name="文本框 35"/>
          <p:cNvSpPr txBox="1"/>
          <p:nvPr>
            <p:custDataLst>
              <p:tags r:id="rId2"/>
            </p:custDataLst>
          </p:nvPr>
        </p:nvSpPr>
        <p:spPr>
          <a:xfrm>
            <a:off x="4812348" y="1375410"/>
            <a:ext cx="2567305" cy="369332"/>
          </a:xfrm>
          <a:prstGeom prst="rect">
            <a:avLst/>
          </a:prstGeom>
          <a:noFill/>
        </p:spPr>
        <p:txBody>
          <a:bodyPr wrap="square" lIns="0" tIns="0" rIns="0" bIns="0" rtlCol="0" anchor="t" anchorCtr="0">
            <a:spAutoFit/>
          </a:bodyPr>
          <a:lstStyle/>
          <a:p>
            <a:pPr algn="ctr">
              <a:lnSpc>
                <a:spcPct val="100000"/>
              </a:lnSpc>
              <a:spcBef>
                <a:spcPts val="0"/>
              </a:spcBef>
              <a:spcAft>
                <a:spcPts val="0"/>
              </a:spcAft>
            </a:pPr>
            <a:r>
              <a:rPr lang="en-US" altLang="zh-CN" sz="2400" b="1" dirty="0" smtClean="0">
                <a:latin typeface="微软雅黑" panose="020B0503020204020204" pitchFamily="34" charset="-122"/>
                <a:ea typeface="微软雅黑" panose="020B0503020204020204" pitchFamily="34" charset="-122"/>
                <a:cs typeface="微软雅黑" panose="020B0503020204020204" pitchFamily="34" charset="-122"/>
              </a:rPr>
              <a:t>Contents</a:t>
            </a:r>
            <a:endParaRPr lang="zh-CN" altLang="en-US" sz="24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custDataLst>
              <p:tags r:id="rId3"/>
            </p:custDataLst>
          </p:nvPr>
        </p:nvSpPr>
        <p:spPr>
          <a:xfrm>
            <a:off x="10263446" y="377342"/>
            <a:ext cx="1393266" cy="369332"/>
          </a:xfrm>
          <a:prstGeom prst="rect">
            <a:avLst/>
          </a:prstGeom>
          <a:noFill/>
          <a:effectLst/>
        </p:spPr>
        <p:txBody>
          <a:bodyPr wrap="none" lIns="0" tIns="0" rIns="0" bIns="0" rtlCol="0">
            <a:spAutoFit/>
          </a:bodyPr>
          <a:lstStyle/>
          <a:p>
            <a:pPr algn="r"/>
            <a:r>
              <a:rPr lang="en-US" altLang="zh-CN" sz="2400" b="1" dirty="0" smtClean="0">
                <a:solidFill>
                  <a:srgbClr val="DC281E"/>
                </a:solidFill>
                <a:latin typeface="微软雅黑" panose="020B0503020204020204" pitchFamily="34" charset="-122"/>
                <a:ea typeface="微软雅黑" panose="020B0503020204020204" pitchFamily="34" charset="-122"/>
              </a:rPr>
              <a:t>Contents</a:t>
            </a:r>
            <a:endParaRPr lang="zh-CN" altLang="en-US" sz="2400" b="1" dirty="0">
              <a:solidFill>
                <a:srgbClr val="DC281E"/>
              </a:solidFill>
              <a:latin typeface="微软雅黑" panose="020B0503020204020204" pitchFamily="34" charset="-122"/>
              <a:ea typeface="微软雅黑" panose="020B0503020204020204" pitchFamily="34" charset="-122"/>
            </a:endParaRPr>
          </a:p>
        </p:txBody>
      </p:sp>
      <p:pic>
        <p:nvPicPr>
          <p:cNvPr id="6" name="图片 5" descr="集团logo2"/>
          <p:cNvPicPr>
            <a:picLocks noChangeAspect="1"/>
          </p:cNvPicPr>
          <p:nvPr>
            <p:custDataLst>
              <p:tags r:id="rId4"/>
            </p:custDataLst>
          </p:nvPr>
        </p:nvPicPr>
        <p:blipFill>
          <a:blip r:embed="rId5"/>
          <a:stretch>
            <a:fillRect/>
          </a:stretch>
        </p:blipFill>
        <p:spPr>
          <a:xfrm>
            <a:off x="669925" y="356849"/>
            <a:ext cx="1606943" cy="360000"/>
          </a:xfrm>
          <a:prstGeom prst="rect">
            <a:avLst/>
          </a:prstGeom>
        </p:spPr>
      </p:pic>
      <p:pic>
        <p:nvPicPr>
          <p:cNvPr id="7" name="图片 6" descr="未标题-1"/>
          <p:cNvPicPr>
            <a:picLocks noChangeAspect="1"/>
          </p:cNvPicPr>
          <p:nvPr/>
        </p:nvPicPr>
        <p:blipFill>
          <a:blip r:embed="rId6" cstate="print"/>
          <a:stretch>
            <a:fillRect/>
          </a:stretch>
        </p:blipFill>
        <p:spPr>
          <a:xfrm>
            <a:off x="9600576" y="6198870"/>
            <a:ext cx="2056235" cy="360000"/>
          </a:xfrm>
          <a:prstGeom prst="rect">
            <a:avLst/>
          </a:prstGeom>
        </p:spPr>
      </p:pic>
      <p:grpSp>
        <p:nvGrpSpPr>
          <p:cNvPr id="2" name="组合 4"/>
          <p:cNvGrpSpPr/>
          <p:nvPr/>
        </p:nvGrpSpPr>
        <p:grpSpPr>
          <a:xfrm>
            <a:off x="5469890" y="1678305"/>
            <a:ext cx="2085340" cy="3877945"/>
            <a:chOff x="7702" y="2898"/>
            <a:chExt cx="3284" cy="6107"/>
          </a:xfrm>
        </p:grpSpPr>
        <p:sp>
          <p:nvSpPr>
            <p:cNvPr id="64" name="椭圆 63"/>
            <p:cNvSpPr/>
            <p:nvPr>
              <p:custDataLst>
                <p:tags r:id="rId7"/>
              </p:custDataLst>
            </p:nvPr>
          </p:nvSpPr>
          <p:spPr>
            <a:xfrm>
              <a:off x="7702" y="3428"/>
              <a:ext cx="567" cy="454"/>
            </a:xfrm>
            <a:prstGeom prst="ellipse">
              <a:avLst/>
            </a:prstGeom>
            <a:gradFill>
              <a:gsLst>
                <a:gs pos="100000">
                  <a:srgbClr val="DC281E">
                    <a:alpha val="50000"/>
                  </a:srgbClr>
                </a:gs>
                <a:gs pos="60000">
                  <a:srgbClr val="DC281E"/>
                </a:gs>
                <a:gs pos="72000">
                  <a:srgbClr val="DA281E"/>
                </a:gs>
                <a:gs pos="0">
                  <a:srgbClr val="DC281E">
                    <a:alpha val="50000"/>
                  </a:srgbClr>
                </a:gs>
              </a:gsLst>
              <a:path path="circle">
                <a:fillToRect l="100000" t="100000"/>
              </a:path>
              <a:tileRect r="-100000" b="-100000"/>
            </a:gradFill>
            <a:ln>
              <a:noFill/>
            </a:ln>
          </p:spPr>
          <p:style>
            <a:lnRef idx="2">
              <a:schemeClr val="accent1">
                <a:lumMod val="75000"/>
              </a:schemeClr>
            </a:lnRef>
            <a:fillRef idx="1">
              <a:schemeClr val="accent1"/>
            </a:fillRef>
            <a:effectRef idx="0">
              <a:srgbClr val="FFFFFF"/>
            </a:effectRef>
            <a:fontRef idx="minor">
              <a:schemeClr val="lt1"/>
            </a:fontRef>
          </p:style>
          <p:txBody>
            <a:bodyPr lIns="0" tIns="0" rIns="0" bIns="0" rtlCol="0" anchor="ctr"/>
            <a:lstStyle/>
            <a:p>
              <a:pPr algn="ctr"/>
              <a:r>
                <a:rPr lang="en-US" altLang="zh-CN" sz="1400" b="1">
                  <a:latin typeface="微软雅黑" panose="020B0503020204020204" pitchFamily="34" charset="-122"/>
                  <a:ea typeface="微软雅黑" panose="020B0503020204020204" pitchFamily="34" charset="-122"/>
                </a:rPr>
                <a:t>01</a:t>
              </a:r>
              <a:endParaRPr lang="en-US" altLang="zh-CN" sz="1400" b="1">
                <a:latin typeface="微软雅黑" panose="020B0503020204020204" pitchFamily="34" charset="-122"/>
                <a:ea typeface="微软雅黑" panose="020B0503020204020204" pitchFamily="34" charset="-122"/>
              </a:endParaRPr>
            </a:p>
          </p:txBody>
        </p:sp>
        <p:sp>
          <p:nvSpPr>
            <p:cNvPr id="65" name="文本框 64"/>
            <p:cNvSpPr txBox="1"/>
            <p:nvPr>
              <p:custDataLst>
                <p:tags r:id="rId8"/>
              </p:custDataLst>
            </p:nvPr>
          </p:nvSpPr>
          <p:spPr>
            <a:xfrm>
              <a:off x="8388" y="2898"/>
              <a:ext cx="2598" cy="6107"/>
            </a:xfrm>
            <a:prstGeom prst="rect">
              <a:avLst/>
            </a:prstGeom>
            <a:noFill/>
          </p:spPr>
          <p:txBody>
            <a:bodyPr wrap="square" lIns="0" tIns="0" rIns="0" bIns="0" rtlCol="0" anchor="t" anchorCtr="0">
              <a:spAutoFit/>
            </a:bodyPr>
            <a:lstStyle/>
            <a:p>
              <a:pPr algn="l">
                <a:lnSpc>
                  <a:spcPct val="300000"/>
                </a:lnSpc>
                <a:spcBef>
                  <a:spcPts val="0"/>
                </a:spcBef>
                <a:spcAft>
                  <a:spcPts val="0"/>
                </a:spcAft>
              </a:pP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rPr>
                <a:t>MOSFET</a:t>
              </a:r>
              <a:endParaRPr lang="en-US" altLang="zh-CN" sz="1400" b="1" dirty="0">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300000"/>
                </a:lnSpc>
                <a:spcBef>
                  <a:spcPts val="0"/>
                </a:spcBef>
                <a:spcAft>
                  <a:spcPts val="0"/>
                </a:spcAft>
              </a:pPr>
              <a:r>
                <a:rPr lang="en-US" altLang="zh-CN" sz="1400" b="1" dirty="0" smtClean="0">
                  <a:latin typeface="微软雅黑" panose="020B0503020204020204" pitchFamily="34" charset="-122"/>
                  <a:ea typeface="微软雅黑" panose="020B0503020204020204" pitchFamily="34" charset="-122"/>
                  <a:cs typeface="微软雅黑" panose="020B0503020204020204" pitchFamily="34" charset="-122"/>
                </a:rPr>
                <a:t>Bridge Rectifier</a:t>
              </a: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300000"/>
                </a:lnSpc>
                <a:spcBef>
                  <a:spcPts val="0"/>
                </a:spcBef>
                <a:spcAft>
                  <a:spcPts val="0"/>
                </a:spcAft>
              </a:pPr>
              <a:r>
                <a:rPr lang="en-US" altLang="zh-CN" sz="1400" b="1" dirty="0" smtClean="0">
                  <a:latin typeface="微软雅黑" panose="020B0503020204020204" pitchFamily="34" charset="-122"/>
                  <a:ea typeface="微软雅黑" panose="020B0503020204020204" pitchFamily="34" charset="-122"/>
                  <a:cs typeface="微软雅黑" panose="020B0503020204020204" pitchFamily="34" charset="-122"/>
                </a:rPr>
                <a:t>Diode</a:t>
              </a: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300000"/>
                </a:lnSpc>
                <a:spcBef>
                  <a:spcPts val="0"/>
                </a:spcBef>
                <a:spcAft>
                  <a:spcPts val="0"/>
                </a:spcAft>
              </a:pPr>
              <a:r>
                <a:rPr lang="en-US" altLang="zh-CN" sz="14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Transistor</a:t>
              </a:r>
              <a:endParaRPr lang="en-US" altLang="zh-CN" sz="1400" b="1" dirty="0">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300000"/>
                </a:lnSpc>
                <a:spcBef>
                  <a:spcPts val="0"/>
                </a:spcBef>
                <a:spcAft>
                  <a:spcPts val="0"/>
                </a:spcAft>
              </a:pPr>
              <a:r>
                <a:rPr lang="en-US" altLang="zh-CN" sz="1400" b="1" dirty="0" smtClean="0">
                  <a:latin typeface="微软雅黑" panose="020B0503020204020204" pitchFamily="34" charset="-122"/>
                  <a:ea typeface="微软雅黑" panose="020B0503020204020204" pitchFamily="34" charset="-122"/>
                  <a:cs typeface="微软雅黑" panose="020B0503020204020204" pitchFamily="34" charset="-122"/>
                </a:rPr>
                <a:t>TVS</a:t>
              </a:r>
              <a:r>
                <a:rPr lang="zh-CN" altLang="en-US" sz="1400" b="1" dirty="0" smtClean="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400" b="1" dirty="0" smtClean="0">
                  <a:latin typeface="微软雅黑" panose="020B0503020204020204" pitchFamily="34" charset="-122"/>
                  <a:ea typeface="微软雅黑" panose="020B0503020204020204" pitchFamily="34" charset="-122"/>
                  <a:cs typeface="微软雅黑" panose="020B0503020204020204" pitchFamily="34" charset="-122"/>
                </a:rPr>
                <a:t>&amp; </a:t>
              </a:r>
              <a:r>
                <a:rPr lang="en-US" altLang="zh-CN" sz="1400" b="1" dirty="0" err="1" smtClean="0">
                  <a:latin typeface="微软雅黑" panose="020B0503020204020204" pitchFamily="34" charset="-122"/>
                  <a:ea typeface="微软雅黑" panose="020B0503020204020204" pitchFamily="34" charset="-122"/>
                  <a:cs typeface="微软雅黑" panose="020B0503020204020204" pitchFamily="34" charset="-122"/>
                </a:rPr>
                <a:t>Zener</a:t>
              </a: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300000"/>
                </a:lnSpc>
                <a:spcBef>
                  <a:spcPts val="0"/>
                </a:spcBef>
                <a:spcAft>
                  <a:spcPts val="0"/>
                </a:spcAft>
              </a:pPr>
              <a:r>
                <a:rPr lang="en-US" altLang="zh-CN" sz="1400" b="1" dirty="0" err="1" smtClean="0">
                  <a:latin typeface="微软雅黑" panose="020B0503020204020204" pitchFamily="34" charset="-122"/>
                  <a:ea typeface="微软雅黑" panose="020B0503020204020204" pitchFamily="34" charset="-122"/>
                  <a:cs typeface="微软雅黑" panose="020B0503020204020204" pitchFamily="34" charset="-122"/>
                </a:rPr>
                <a:t>Ics</a:t>
              </a:r>
              <a:r>
                <a:rPr lang="en-US" altLang="zh-CN" sz="1400" b="1" dirty="0" smtClean="0">
                  <a:latin typeface="微软雅黑" panose="020B0503020204020204" pitchFamily="34" charset="-122"/>
                  <a:ea typeface="微软雅黑" panose="020B0503020204020204" pitchFamily="34" charset="-122"/>
                  <a:cs typeface="微软雅黑" panose="020B0503020204020204" pitchFamily="34" charset="-122"/>
                </a:rPr>
                <a:t> &amp; others</a:t>
              </a: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6" name="椭圆 65"/>
            <p:cNvSpPr/>
            <p:nvPr>
              <p:custDataLst>
                <p:tags r:id="rId9"/>
              </p:custDataLst>
            </p:nvPr>
          </p:nvSpPr>
          <p:spPr>
            <a:xfrm>
              <a:off x="7702" y="4429"/>
              <a:ext cx="567" cy="453"/>
            </a:xfrm>
            <a:prstGeom prst="ellipse">
              <a:avLst/>
            </a:prstGeom>
            <a:gradFill>
              <a:gsLst>
                <a:gs pos="100000">
                  <a:srgbClr val="DC281E">
                    <a:alpha val="50000"/>
                  </a:srgbClr>
                </a:gs>
                <a:gs pos="60000">
                  <a:srgbClr val="DC281E"/>
                </a:gs>
                <a:gs pos="72000">
                  <a:srgbClr val="DA281E"/>
                </a:gs>
                <a:gs pos="0">
                  <a:srgbClr val="DC281E">
                    <a:alpha val="50000"/>
                  </a:srgbClr>
                </a:gs>
              </a:gsLst>
              <a:path path="circle">
                <a:fillToRect l="100000" t="100000"/>
              </a:path>
              <a:tileRect r="-100000" b="-100000"/>
            </a:gradFill>
            <a:ln>
              <a:noFill/>
            </a:ln>
          </p:spPr>
          <p:style>
            <a:lnRef idx="2">
              <a:schemeClr val="accent1">
                <a:lumMod val="75000"/>
              </a:schemeClr>
            </a:lnRef>
            <a:fillRef idx="1">
              <a:schemeClr val="accent1"/>
            </a:fillRef>
            <a:effectRef idx="0">
              <a:srgbClr val="FFFFFF"/>
            </a:effectRef>
            <a:fontRef idx="minor">
              <a:schemeClr val="lt1"/>
            </a:fontRef>
          </p:style>
          <p:txBody>
            <a:bodyPr lIns="0" tIns="0" rIns="0" bIns="0" rtlCol="0" anchor="ctr"/>
            <a:lstStyle/>
            <a:p>
              <a:pPr algn="ctr"/>
              <a:r>
                <a:rPr lang="en-US" altLang="zh-CN" sz="1400" b="1">
                  <a:latin typeface="微软雅黑" panose="020B0503020204020204" pitchFamily="34" charset="-122"/>
                  <a:ea typeface="微软雅黑" panose="020B0503020204020204" pitchFamily="34" charset="-122"/>
                </a:rPr>
                <a:t>02</a:t>
              </a:r>
              <a:endParaRPr lang="en-US" altLang="zh-CN" sz="1400" b="1">
                <a:latin typeface="微软雅黑" panose="020B0503020204020204" pitchFamily="34" charset="-122"/>
                <a:ea typeface="微软雅黑" panose="020B0503020204020204" pitchFamily="34" charset="-122"/>
              </a:endParaRPr>
            </a:p>
          </p:txBody>
        </p:sp>
        <p:sp>
          <p:nvSpPr>
            <p:cNvPr id="67" name="椭圆 66"/>
            <p:cNvSpPr/>
            <p:nvPr>
              <p:custDataLst>
                <p:tags r:id="rId10"/>
              </p:custDataLst>
            </p:nvPr>
          </p:nvSpPr>
          <p:spPr>
            <a:xfrm>
              <a:off x="7702" y="5429"/>
              <a:ext cx="567" cy="453"/>
            </a:xfrm>
            <a:prstGeom prst="ellipse">
              <a:avLst/>
            </a:prstGeom>
            <a:gradFill>
              <a:gsLst>
                <a:gs pos="100000">
                  <a:srgbClr val="DC281E">
                    <a:alpha val="50000"/>
                  </a:srgbClr>
                </a:gs>
                <a:gs pos="60000">
                  <a:srgbClr val="DC281E"/>
                </a:gs>
                <a:gs pos="72000">
                  <a:srgbClr val="DA281E"/>
                </a:gs>
                <a:gs pos="0">
                  <a:srgbClr val="DC281E">
                    <a:alpha val="50000"/>
                  </a:srgbClr>
                </a:gs>
              </a:gsLst>
              <a:path path="circle">
                <a:fillToRect l="100000" t="100000"/>
              </a:path>
              <a:tileRect r="-100000" b="-100000"/>
            </a:gradFill>
            <a:ln>
              <a:noFill/>
            </a:ln>
          </p:spPr>
          <p:style>
            <a:lnRef idx="2">
              <a:schemeClr val="accent1">
                <a:lumMod val="75000"/>
              </a:schemeClr>
            </a:lnRef>
            <a:fillRef idx="1">
              <a:schemeClr val="accent1"/>
            </a:fillRef>
            <a:effectRef idx="0">
              <a:srgbClr val="FFFFFF"/>
            </a:effectRef>
            <a:fontRef idx="minor">
              <a:schemeClr val="lt1"/>
            </a:fontRef>
          </p:style>
          <p:txBody>
            <a:bodyPr lIns="0" tIns="0" rIns="0" bIns="0" rtlCol="0" anchor="ctr"/>
            <a:lstStyle/>
            <a:p>
              <a:pPr algn="ctr"/>
              <a:r>
                <a:rPr lang="en-US" altLang="zh-CN" sz="1400" b="1">
                  <a:latin typeface="微软雅黑" panose="020B0503020204020204" pitchFamily="34" charset="-122"/>
                  <a:ea typeface="微软雅黑" panose="020B0503020204020204" pitchFamily="34" charset="-122"/>
                </a:rPr>
                <a:t>03</a:t>
              </a:r>
              <a:endParaRPr lang="en-US" altLang="zh-CN" sz="1400" b="1">
                <a:latin typeface="微软雅黑" panose="020B0503020204020204" pitchFamily="34" charset="-122"/>
                <a:ea typeface="微软雅黑" panose="020B0503020204020204" pitchFamily="34" charset="-122"/>
              </a:endParaRPr>
            </a:p>
          </p:txBody>
        </p:sp>
        <p:sp>
          <p:nvSpPr>
            <p:cNvPr id="68" name="椭圆 67"/>
            <p:cNvSpPr/>
            <p:nvPr>
              <p:custDataLst>
                <p:tags r:id="rId11"/>
              </p:custDataLst>
            </p:nvPr>
          </p:nvSpPr>
          <p:spPr>
            <a:xfrm>
              <a:off x="7702" y="6429"/>
              <a:ext cx="567" cy="453"/>
            </a:xfrm>
            <a:prstGeom prst="ellipse">
              <a:avLst/>
            </a:prstGeom>
            <a:gradFill>
              <a:gsLst>
                <a:gs pos="100000">
                  <a:srgbClr val="DC281E">
                    <a:alpha val="50000"/>
                  </a:srgbClr>
                </a:gs>
                <a:gs pos="60000">
                  <a:srgbClr val="DC281E"/>
                </a:gs>
                <a:gs pos="72000">
                  <a:srgbClr val="DA281E"/>
                </a:gs>
                <a:gs pos="0">
                  <a:srgbClr val="DC281E">
                    <a:alpha val="50000"/>
                  </a:srgbClr>
                </a:gs>
              </a:gsLst>
              <a:path path="circle">
                <a:fillToRect l="100000" t="100000"/>
              </a:path>
              <a:tileRect r="-100000" b="-100000"/>
            </a:gradFill>
            <a:ln>
              <a:noFill/>
            </a:ln>
          </p:spPr>
          <p:style>
            <a:lnRef idx="2">
              <a:schemeClr val="accent1">
                <a:lumMod val="75000"/>
              </a:schemeClr>
            </a:lnRef>
            <a:fillRef idx="1">
              <a:schemeClr val="accent1"/>
            </a:fillRef>
            <a:effectRef idx="0">
              <a:srgbClr val="FFFFFF"/>
            </a:effectRef>
            <a:fontRef idx="minor">
              <a:schemeClr val="lt1"/>
            </a:fontRef>
          </p:style>
          <p:txBody>
            <a:bodyPr lIns="0" tIns="0" rIns="0" bIns="0" rtlCol="0" anchor="ctr"/>
            <a:lstStyle/>
            <a:p>
              <a:pPr algn="ctr"/>
              <a:r>
                <a:rPr lang="en-US" altLang="zh-CN" sz="1400" b="1">
                  <a:latin typeface="微软雅黑" panose="020B0503020204020204" pitchFamily="34" charset="-122"/>
                  <a:ea typeface="微软雅黑" panose="020B0503020204020204" pitchFamily="34" charset="-122"/>
                </a:rPr>
                <a:t>04</a:t>
              </a:r>
              <a:endParaRPr lang="en-US" altLang="zh-CN" sz="1400" b="1">
                <a:latin typeface="微软雅黑" panose="020B0503020204020204" pitchFamily="34" charset="-122"/>
                <a:ea typeface="微软雅黑" panose="020B0503020204020204" pitchFamily="34" charset="-122"/>
              </a:endParaRPr>
            </a:p>
          </p:txBody>
        </p:sp>
        <p:sp>
          <p:nvSpPr>
            <p:cNvPr id="69" name="椭圆 68"/>
            <p:cNvSpPr/>
            <p:nvPr>
              <p:custDataLst>
                <p:tags r:id="rId12"/>
              </p:custDataLst>
            </p:nvPr>
          </p:nvSpPr>
          <p:spPr>
            <a:xfrm>
              <a:off x="7702" y="7429"/>
              <a:ext cx="567" cy="453"/>
            </a:xfrm>
            <a:prstGeom prst="ellipse">
              <a:avLst/>
            </a:prstGeom>
            <a:gradFill>
              <a:gsLst>
                <a:gs pos="100000">
                  <a:srgbClr val="DC281E">
                    <a:alpha val="50000"/>
                  </a:srgbClr>
                </a:gs>
                <a:gs pos="60000">
                  <a:srgbClr val="DC281E"/>
                </a:gs>
                <a:gs pos="72000">
                  <a:srgbClr val="DA281E"/>
                </a:gs>
                <a:gs pos="0">
                  <a:srgbClr val="DC281E">
                    <a:alpha val="50000"/>
                  </a:srgbClr>
                </a:gs>
              </a:gsLst>
              <a:path path="circle">
                <a:fillToRect l="100000" t="100000"/>
              </a:path>
              <a:tileRect r="-100000" b="-100000"/>
            </a:gradFill>
            <a:ln>
              <a:noFill/>
            </a:ln>
          </p:spPr>
          <p:style>
            <a:lnRef idx="2">
              <a:schemeClr val="accent1">
                <a:lumMod val="75000"/>
              </a:schemeClr>
            </a:lnRef>
            <a:fillRef idx="1">
              <a:schemeClr val="accent1"/>
            </a:fillRef>
            <a:effectRef idx="0">
              <a:srgbClr val="FFFFFF"/>
            </a:effectRef>
            <a:fontRef idx="minor">
              <a:schemeClr val="lt1"/>
            </a:fontRef>
          </p:style>
          <p:txBody>
            <a:bodyPr lIns="0" tIns="0" rIns="0" bIns="0" rtlCol="0" anchor="ctr"/>
            <a:lstStyle/>
            <a:p>
              <a:pPr algn="ctr"/>
              <a:r>
                <a:rPr lang="en-US" altLang="zh-CN" sz="1400" b="1">
                  <a:latin typeface="微软雅黑" panose="020B0503020204020204" pitchFamily="34" charset="-122"/>
                  <a:ea typeface="微软雅黑" panose="020B0503020204020204" pitchFamily="34" charset="-122"/>
                </a:rPr>
                <a:t>05</a:t>
              </a:r>
              <a:endParaRPr lang="en-US" altLang="zh-CN" sz="1400" b="1">
                <a:latin typeface="微软雅黑" panose="020B0503020204020204" pitchFamily="34" charset="-122"/>
                <a:ea typeface="微软雅黑" panose="020B0503020204020204" pitchFamily="34" charset="-122"/>
              </a:endParaRPr>
            </a:p>
          </p:txBody>
        </p:sp>
        <p:sp>
          <p:nvSpPr>
            <p:cNvPr id="70" name="椭圆 69"/>
            <p:cNvSpPr/>
            <p:nvPr>
              <p:custDataLst>
                <p:tags r:id="rId13"/>
              </p:custDataLst>
            </p:nvPr>
          </p:nvSpPr>
          <p:spPr>
            <a:xfrm>
              <a:off x="7702" y="8429"/>
              <a:ext cx="567" cy="453"/>
            </a:xfrm>
            <a:prstGeom prst="ellipse">
              <a:avLst/>
            </a:prstGeom>
            <a:gradFill>
              <a:gsLst>
                <a:gs pos="100000">
                  <a:srgbClr val="DC281E">
                    <a:alpha val="50000"/>
                  </a:srgbClr>
                </a:gs>
                <a:gs pos="60000">
                  <a:srgbClr val="DC281E"/>
                </a:gs>
                <a:gs pos="72000">
                  <a:srgbClr val="DA281E"/>
                </a:gs>
                <a:gs pos="0">
                  <a:srgbClr val="DC281E">
                    <a:alpha val="50000"/>
                  </a:srgbClr>
                </a:gs>
              </a:gsLst>
              <a:path path="circle">
                <a:fillToRect l="100000" t="100000"/>
              </a:path>
              <a:tileRect r="-100000" b="-100000"/>
            </a:gradFill>
            <a:ln>
              <a:noFill/>
            </a:ln>
          </p:spPr>
          <p:style>
            <a:lnRef idx="2">
              <a:schemeClr val="accent1">
                <a:lumMod val="75000"/>
              </a:schemeClr>
            </a:lnRef>
            <a:fillRef idx="1">
              <a:schemeClr val="accent1"/>
            </a:fillRef>
            <a:effectRef idx="0">
              <a:srgbClr val="FFFFFF"/>
            </a:effectRef>
            <a:fontRef idx="minor">
              <a:schemeClr val="lt1"/>
            </a:fontRef>
          </p:style>
          <p:txBody>
            <a:bodyPr lIns="0" tIns="0" rIns="0" bIns="0" rtlCol="0" anchor="ctr"/>
            <a:lstStyle/>
            <a:p>
              <a:pPr algn="ctr"/>
              <a:r>
                <a:rPr lang="en-US" altLang="zh-CN" sz="1400" b="1">
                  <a:latin typeface="微软雅黑" panose="020B0503020204020204" pitchFamily="34" charset="-122"/>
                  <a:ea typeface="微软雅黑" panose="020B0503020204020204" pitchFamily="34" charset="-122"/>
                </a:rPr>
                <a:t>06</a:t>
              </a:r>
              <a:endParaRPr lang="en-US" altLang="zh-CN" sz="1400" b="1">
                <a:latin typeface="微软雅黑" panose="020B0503020204020204" pitchFamily="34" charset="-122"/>
                <a:ea typeface="微软雅黑" panose="020B0503020204020204" pitchFamily="34" charset="-122"/>
              </a:endParaRPr>
            </a:p>
          </p:txBody>
        </p:sp>
      </p:grpSp>
      <p:sp>
        <p:nvSpPr>
          <p:cNvPr id="38" name="椭圆 37"/>
          <p:cNvSpPr/>
          <p:nvPr>
            <p:custDataLst>
              <p:tags r:id="rId14"/>
            </p:custDataLst>
          </p:nvPr>
        </p:nvSpPr>
        <p:spPr>
          <a:xfrm>
            <a:off x="9996535" y="425869"/>
            <a:ext cx="288000" cy="288000"/>
          </a:xfrm>
          <a:prstGeom prst="ellipse">
            <a:avLst/>
          </a:prstGeom>
          <a:gradFill>
            <a:gsLst>
              <a:gs pos="100000">
                <a:srgbClr val="DC281E">
                  <a:alpha val="0"/>
                </a:srgbClr>
              </a:gs>
              <a:gs pos="60000">
                <a:srgbClr val="DC281E"/>
              </a:gs>
              <a:gs pos="72000">
                <a:srgbClr val="DA281E"/>
              </a:gs>
              <a:gs pos="0">
                <a:srgbClr val="FAADA2">
                  <a:alpha val="10000"/>
                </a:srgbClr>
              </a:gs>
            </a:gsLst>
            <a:path path="circle">
              <a:fillToRect l="100000" t="100000"/>
            </a:path>
            <a:tileRect r="-100000" b="-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bldLst>
      <p:bldP spid="3" grpId="0" bldLvl="0" animBg="1"/>
      <p:bldP spid="3" grpId="1" bldLvl="0" animBg="1"/>
      <p:bldP spid="3" grpId="2"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任意多边形 29"/>
          <p:cNvSpPr/>
          <p:nvPr>
            <p:custDataLst>
              <p:tags r:id="rId1"/>
            </p:custDataLst>
          </p:nvPr>
        </p:nvSpPr>
        <p:spPr>
          <a:xfrm>
            <a:off x="-9525" y="4466590"/>
            <a:ext cx="12200890" cy="2391410"/>
          </a:xfrm>
          <a:custGeom>
            <a:avLst/>
            <a:gdLst>
              <a:gd name="connsiteX0" fmla="*/ 0 w 19214"/>
              <a:gd name="connsiteY0" fmla="*/ 2640 h 3806"/>
              <a:gd name="connsiteX1" fmla="*/ 19214 w 19214"/>
              <a:gd name="connsiteY1" fmla="*/ 0 h 3806"/>
              <a:gd name="connsiteX2" fmla="*/ 19214 w 19214"/>
              <a:gd name="connsiteY2" fmla="*/ 3806 h 3806"/>
              <a:gd name="connsiteX3" fmla="*/ 15 w 19214"/>
              <a:gd name="connsiteY3" fmla="*/ 3806 h 3806"/>
              <a:gd name="connsiteX4" fmla="*/ 0 w 19214"/>
              <a:gd name="connsiteY4" fmla="*/ 2640 h 3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4" h="3806">
                <a:moveTo>
                  <a:pt x="0" y="2640"/>
                </a:moveTo>
                <a:cubicBezTo>
                  <a:pt x="5356" y="611"/>
                  <a:pt x="11309" y="6332"/>
                  <a:pt x="19214" y="0"/>
                </a:cubicBezTo>
                <a:lnTo>
                  <a:pt x="19214" y="3806"/>
                </a:lnTo>
                <a:lnTo>
                  <a:pt x="15" y="3806"/>
                </a:lnTo>
                <a:lnTo>
                  <a:pt x="0" y="2640"/>
                </a:lnTo>
                <a:close/>
              </a:path>
            </a:pathLst>
          </a:custGeom>
          <a:gradFill>
            <a:gsLst>
              <a:gs pos="100000">
                <a:srgbClr val="DC281E">
                  <a:alpha val="70000"/>
                </a:srgbClr>
              </a:gs>
              <a:gs pos="60000">
                <a:srgbClr val="DC281E"/>
              </a:gs>
              <a:gs pos="72000">
                <a:srgbClr val="DA281E"/>
              </a:gs>
              <a:gs pos="0">
                <a:srgbClr val="FAADA2">
                  <a:alpha val="80000"/>
                </a:srgbClr>
              </a:gs>
            </a:gsLst>
            <a:lin ang="27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aphicFrame>
        <p:nvGraphicFramePr>
          <p:cNvPr id="2" name="表格 1"/>
          <p:cNvGraphicFramePr/>
          <p:nvPr>
            <p:custDataLst>
              <p:tags r:id="rId2"/>
            </p:custDataLst>
          </p:nvPr>
        </p:nvGraphicFramePr>
        <p:xfrm>
          <a:off x="623570" y="917575"/>
          <a:ext cx="11064820" cy="5206385"/>
        </p:xfrm>
        <a:graphic>
          <a:graphicData uri="http://schemas.openxmlformats.org/drawingml/2006/table">
            <a:tbl>
              <a:tblPr firstRow="1" bandRow="1">
                <a:tableStyleId>{5C22544A-7EE6-4342-B048-85BDC9FD1C3A}</a:tableStyleId>
              </a:tblPr>
              <a:tblGrid>
                <a:gridCol w="1152000"/>
                <a:gridCol w="2736000"/>
                <a:gridCol w="4680000"/>
                <a:gridCol w="2496820"/>
              </a:tblGrid>
              <a:tr h="325755">
                <a:tc>
                  <a:txBody>
                    <a:bodyPr/>
                    <a:lstStyle/>
                    <a:p>
                      <a:pPr algn="ctr">
                        <a:buNone/>
                      </a:pPr>
                      <a:r>
                        <a:rPr lang="zh-CN" altLang="en-US" sz="1200" dirty="0">
                          <a:solidFill>
                            <a:schemeClr val="bg1"/>
                          </a:solidFill>
                          <a:latin typeface="微软雅黑" panose="020B0503020204020204" pitchFamily="34" charset="-122"/>
                          <a:ea typeface="微软雅黑" panose="020B0503020204020204" pitchFamily="34" charset="-122"/>
                          <a:sym typeface="+mn-ea"/>
                        </a:rPr>
                        <a:t>产品类型</a:t>
                      </a:r>
                      <a:endParaRPr lang="zh-CN" altLang="en-US" sz="1200" dirty="0">
                        <a:solidFill>
                          <a:schemeClr val="bg1"/>
                        </a:solidFill>
                        <a:latin typeface="微软雅黑" panose="020B0503020204020204" pitchFamily="34" charset="-122"/>
                        <a:ea typeface="微软雅黑" panose="020B0503020204020204" pitchFamily="34" charset="-122"/>
                        <a:sym typeface="+mn-ea"/>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rgbClr val="E6252C"/>
                    </a:solidFill>
                  </a:tcPr>
                </a:tc>
                <a:tc>
                  <a:txBody>
                    <a:bodyPr/>
                    <a:lstStyle/>
                    <a:p>
                      <a:pPr algn="ctr">
                        <a:buNone/>
                      </a:pPr>
                      <a:r>
                        <a:rPr lang="zh-CN" altLang="en-US" sz="1200">
                          <a:latin typeface="微软雅黑" panose="020B0503020204020204" pitchFamily="34" charset="-122"/>
                          <a:ea typeface="微软雅黑" panose="020B0503020204020204" pitchFamily="34" charset="-122"/>
                          <a:sym typeface="+mn-ea"/>
                        </a:rPr>
                        <a:t>封装图片</a:t>
                      </a:r>
                      <a:endParaRPr lang="zh-CN" altLang="en-US" sz="1200">
                        <a:latin typeface="微软雅黑" panose="020B0503020204020204" pitchFamily="34" charset="-122"/>
                        <a:ea typeface="微软雅黑" panose="020B0503020204020204" pitchFamily="34" charset="-122"/>
                        <a:sym typeface="+mn-ea"/>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rgbClr val="E6252C"/>
                    </a:solidFill>
                  </a:tcPr>
                </a:tc>
                <a:tc>
                  <a:txBody>
                    <a:bodyPr/>
                    <a:lstStyle/>
                    <a:p>
                      <a:pPr algn="ctr">
                        <a:buNone/>
                      </a:pPr>
                      <a:r>
                        <a:rPr lang="zh-CN" altLang="en-US" sz="1200" dirty="0">
                          <a:solidFill>
                            <a:schemeClr val="bg1"/>
                          </a:solidFill>
                          <a:latin typeface="微软雅黑" panose="020B0503020204020204" pitchFamily="34" charset="-122"/>
                          <a:ea typeface="微软雅黑" panose="020B0503020204020204" pitchFamily="34" charset="-122"/>
                          <a:sym typeface="+mn-ea"/>
                        </a:rPr>
                        <a:t>Main PNs</a:t>
                      </a:r>
                      <a:endParaRPr lang="zh-CN" altLang="en-US" sz="1200" dirty="0">
                        <a:solidFill>
                          <a:schemeClr val="bg1"/>
                        </a:solidFill>
                        <a:latin typeface="微软雅黑" panose="020B0503020204020204" pitchFamily="34" charset="-122"/>
                        <a:ea typeface="微软雅黑" panose="020B0503020204020204" pitchFamily="34" charset="-122"/>
                        <a:sym typeface="+mn-ea"/>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rgbClr val="E6252C"/>
                    </a:solidFill>
                  </a:tcPr>
                </a:tc>
                <a:tc>
                  <a:txBody>
                    <a:bodyPr/>
                    <a:lstStyle/>
                    <a:p>
                      <a:pPr algn="ctr">
                        <a:buNone/>
                      </a:pPr>
                      <a:r>
                        <a:rPr lang="zh-CN" altLang="en-US" sz="1200">
                          <a:latin typeface="微软雅黑" panose="020B0503020204020204" pitchFamily="34" charset="-122"/>
                          <a:ea typeface="微软雅黑" panose="020B0503020204020204" pitchFamily="34" charset="-122"/>
                          <a:sym typeface="+mn-ea"/>
                        </a:rPr>
                        <a:t>Applications</a:t>
                      </a:r>
                      <a:endParaRPr lang="zh-CN" altLang="en-US" sz="1200">
                        <a:latin typeface="微软雅黑" panose="020B0503020204020204" pitchFamily="34" charset="-122"/>
                        <a:ea typeface="微软雅黑" panose="020B0503020204020204" pitchFamily="34" charset="-122"/>
                        <a:sym typeface="+mn-ea"/>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rgbClr val="E6252C"/>
                    </a:solidFill>
                  </a:tcPr>
                </a:tc>
              </a:tr>
              <a:tr h="936000">
                <a:tc rowSpan="4">
                  <a:txBody>
                    <a:bodyPr/>
                    <a:lstStyle/>
                    <a:p>
                      <a:pPr algn="ctr">
                        <a:buNone/>
                      </a:pPr>
                      <a:r>
                        <a:rPr lang="en-US" altLang="zh-CN" sz="1200" b="1" dirty="0" smtClean="0">
                          <a:effectLst/>
                          <a:latin typeface="微软雅黑" panose="020B0503020204020204" pitchFamily="34" charset="-122"/>
                          <a:ea typeface="微软雅黑" panose="020B0503020204020204" pitchFamily="34" charset="-122"/>
                          <a:cs typeface="微软雅黑" panose="020B0503020204020204" pitchFamily="34" charset="-122"/>
                        </a:rPr>
                        <a:t>MV &amp; LV</a:t>
                      </a:r>
                      <a:endParaRPr lang="en-US" altLang="zh-CN" sz="1200" b="1" dirty="0">
                        <a:effectLst/>
                        <a:latin typeface="微软雅黑" panose="020B0503020204020204" pitchFamily="34" charset="-122"/>
                        <a:ea typeface="微软雅黑" panose="020B0503020204020204" pitchFamily="34" charset="-122"/>
                        <a:cs typeface="微软雅黑" panose="020B0503020204020204" pitchFamily="34" charset="-122"/>
                      </a:endParaRPr>
                    </a:p>
                    <a:p>
                      <a:pPr algn="ctr">
                        <a:buNone/>
                      </a:pPr>
                      <a:r>
                        <a:rPr lang="zh-CN" altLang="en-US" sz="1200" b="1" dirty="0" smtClean="0">
                          <a:effectLst/>
                          <a:latin typeface="微软雅黑" panose="020B0503020204020204" pitchFamily="34" charset="-122"/>
                          <a:ea typeface="微软雅黑" panose="020B0503020204020204" pitchFamily="34" charset="-122"/>
                          <a:cs typeface="微软雅黑" panose="020B0503020204020204" pitchFamily="34" charset="-122"/>
                        </a:rPr>
                        <a:t>MOS</a:t>
                      </a:r>
                      <a:r>
                        <a:rPr lang="en-US" altLang="zh-CN" sz="1200" b="1" dirty="0" smtClean="0">
                          <a:effectLst/>
                          <a:latin typeface="微软雅黑" panose="020B0503020204020204" pitchFamily="34" charset="-122"/>
                          <a:ea typeface="微软雅黑" panose="020B0503020204020204" pitchFamily="34" charset="-122"/>
                          <a:cs typeface="微软雅黑" panose="020B0503020204020204" pitchFamily="34" charset="-122"/>
                        </a:rPr>
                        <a:t>FET</a:t>
                      </a:r>
                      <a:endParaRPr lang="zh-CN" altLang="en-US" sz="1200" b="1"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121920" marR="121920" marT="60960" marB="60960" anchor="ctr">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95000"/>
                      </a:schemeClr>
                    </a:solidFill>
                  </a:tcPr>
                </a:tc>
                <a:tc>
                  <a:txBody>
                    <a:bodyPr/>
                    <a:lstStyle/>
                    <a:p>
                      <a:pPr>
                        <a:buNone/>
                      </a:pP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r>
                        <a:rPr lang="zh-CN" altLang="en-US" sz="1200">
                          <a:latin typeface="微软雅黑" panose="020B0503020204020204" pitchFamily="34" charset="-122"/>
                          <a:ea typeface="微软雅黑" panose="020B0503020204020204" pitchFamily="34" charset="-122"/>
                        </a:rPr>
                        <a:t> SOT-523       SOT-323       SOT-23</a:t>
                      </a:r>
                      <a:endParaRPr lang="zh-CN" altLang="en-US" sz="1200">
                        <a:latin typeface="微软雅黑" panose="020B0503020204020204" pitchFamily="34" charset="-122"/>
                        <a:ea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95000"/>
                      </a:schemeClr>
                    </a:solidFill>
                  </a:tcPr>
                </a:tc>
                <a:tc>
                  <a:txBody>
                    <a:bodyPr/>
                    <a:lstStyle/>
                    <a:p>
                      <a:pPr fontAlgn="auto">
                        <a:lnSpc>
                          <a:spcPct val="100000"/>
                        </a:lnSpc>
                        <a:buNone/>
                      </a:pPr>
                      <a:r>
                        <a:rPr lang="zh-CN" altLang="en-US" sz="1200" dirty="0">
                          <a:latin typeface="微软雅黑" panose="020B0503020204020204" pitchFamily="34" charset="-122"/>
                          <a:ea typeface="微软雅黑" panose="020B0503020204020204" pitchFamily="34" charset="-122"/>
                        </a:rPr>
                        <a:t>2N7002KT</a:t>
                      </a:r>
                      <a:endParaRPr lang="zh-CN" altLang="en-US" sz="1200" dirty="0">
                        <a:latin typeface="微软雅黑" panose="020B0503020204020204" pitchFamily="34" charset="-122"/>
                        <a:ea typeface="微软雅黑" panose="020B0503020204020204" pitchFamily="34" charset="-122"/>
                      </a:endParaRPr>
                    </a:p>
                    <a:p>
                      <a:pPr fontAlgn="auto">
                        <a:lnSpc>
                          <a:spcPct val="100000"/>
                        </a:lnSpc>
                        <a:buNone/>
                      </a:pPr>
                      <a:r>
                        <a:rPr lang="zh-CN" altLang="en-US" sz="1200" dirty="0">
                          <a:latin typeface="微软雅黑" panose="020B0503020204020204" pitchFamily="34" charset="-122"/>
                          <a:ea typeface="微软雅黑" panose="020B0503020204020204" pitchFamily="34" charset="-122"/>
                        </a:rPr>
                        <a:t>2SK3018W，BSS138W</a:t>
                      </a:r>
                      <a:endParaRPr lang="zh-CN" altLang="en-US" sz="1200" dirty="0">
                        <a:latin typeface="微软雅黑" panose="020B0503020204020204" pitchFamily="34" charset="-122"/>
                        <a:ea typeface="微软雅黑" panose="020B0503020204020204" pitchFamily="34" charset="-122"/>
                      </a:endParaRPr>
                    </a:p>
                    <a:p>
                      <a:pPr fontAlgn="auto">
                        <a:lnSpc>
                          <a:spcPct val="100000"/>
                        </a:lnSpc>
                        <a:buNone/>
                      </a:pPr>
                      <a:r>
                        <a:rPr lang="zh-CN" altLang="en-US" sz="1200" dirty="0">
                          <a:latin typeface="微软雅黑" panose="020B0503020204020204" pitchFamily="34" charset="-122"/>
                          <a:ea typeface="微软雅黑" panose="020B0503020204020204" pitchFamily="34" charset="-122"/>
                        </a:rPr>
                        <a:t>2N7002K，AO34xx，SI23xx</a:t>
                      </a:r>
                      <a:endParaRPr lang="zh-CN" altLang="en-US" sz="1200" dirty="0">
                        <a:latin typeface="微软雅黑" panose="020B0503020204020204" pitchFamily="34" charset="-122"/>
                        <a:ea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95000"/>
                      </a:schemeClr>
                    </a:solidFill>
                  </a:tcPr>
                </a:tc>
                <a:tc>
                  <a:txBody>
                    <a:bodyPr/>
                    <a:lstStyle/>
                    <a:p>
                      <a:pPr>
                        <a:lnSpc>
                          <a:spcPct val="100000"/>
                        </a:lnSpc>
                        <a:buNone/>
                      </a:pPr>
                      <a:r>
                        <a:rPr lang="zh-CN" altLang="en-US" sz="1000">
                          <a:latin typeface="微软雅黑" panose="020B0503020204020204" pitchFamily="34" charset="-122"/>
                          <a:ea typeface="微软雅黑" panose="020B0503020204020204" pitchFamily="34" charset="-122"/>
                        </a:rPr>
                        <a:t>Electric tools、Smart speaker、Mobile power  supply、Massager、hand warmers、network set-top box、Surveillance cameras、Smart lock、monitor、Household appliances、Car DVR</a:t>
                      </a:r>
                      <a:endParaRPr lang="zh-CN" altLang="en-US" sz="1000">
                        <a:latin typeface="微软雅黑" panose="020B0503020204020204" pitchFamily="34" charset="-122"/>
                        <a:ea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95000"/>
                      </a:schemeClr>
                    </a:solidFill>
                  </a:tcPr>
                </a:tc>
              </a:tr>
              <a:tr h="935990">
                <a:tc vMerge="1">
                  <a:tcPr>
                    <a:lnL w="6350" cmpd="sng">
                      <a:solidFill>
                        <a:schemeClr val="bg1">
                          <a:lumMod val="75000"/>
                        </a:schemeClr>
                      </a:solidFill>
                      <a:prstDash val="solid"/>
                    </a:lnL>
                    <a:lnR w="6350" cmpd="sng">
                      <a:solidFill>
                        <a:schemeClr val="bg1">
                          <a:lumMod val="75000"/>
                        </a:schemeClr>
                      </a:solidFill>
                      <a:prstDash val="solid"/>
                    </a:lnR>
                    <a:solidFill>
                      <a:srgbClr val="FDF0E8"/>
                    </a:solidFill>
                  </a:tcPr>
                </a:tc>
                <a:tc>
                  <a:txBody>
                    <a:bodyPr/>
                    <a:lstStyle/>
                    <a:p>
                      <a:pPr>
                        <a:buNone/>
                      </a:pP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r>
                        <a:rPr lang="zh-CN" altLang="en-US" sz="1200">
                          <a:latin typeface="微软雅黑" panose="020B0503020204020204" pitchFamily="34" charset="-122"/>
                          <a:ea typeface="微软雅黑" panose="020B0503020204020204" pitchFamily="34" charset="-122"/>
                        </a:rPr>
                        <a:t> SOP-8            TSSOP-8</a:t>
                      </a:r>
                      <a:endParaRPr lang="zh-CN" altLang="en-US" sz="1200">
                        <a:latin typeface="微软雅黑" panose="020B0503020204020204" pitchFamily="34" charset="-122"/>
                        <a:ea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85000"/>
                      </a:schemeClr>
                    </a:solidFill>
                  </a:tcPr>
                </a:tc>
                <a:tc>
                  <a:txBody>
                    <a:bodyPr/>
                    <a:lstStyle/>
                    <a:p>
                      <a:pPr fontAlgn="auto">
                        <a:lnSpc>
                          <a:spcPct val="100000"/>
                        </a:lnSpc>
                        <a:buNone/>
                      </a:pPr>
                      <a:r>
                        <a:rPr lang="zh-CN" altLang="en-US" sz="1200">
                          <a:latin typeface="微软雅黑" panose="020B0503020204020204" pitchFamily="34" charset="-122"/>
                          <a:ea typeface="微软雅黑" panose="020B0503020204020204" pitchFamily="34" charset="-122"/>
                        </a:rPr>
                        <a:t>AO43xx，AO46xx(N+P)</a:t>
                      </a:r>
                      <a:endParaRPr lang="zh-CN" altLang="en-US" sz="1200">
                        <a:latin typeface="微软雅黑" panose="020B0503020204020204" pitchFamily="34" charset="-122"/>
                        <a:ea typeface="微软雅黑" panose="020B0503020204020204" pitchFamily="34" charset="-122"/>
                      </a:endParaRPr>
                    </a:p>
                    <a:p>
                      <a:pPr fontAlgn="auto">
                        <a:lnSpc>
                          <a:spcPct val="100000"/>
                        </a:lnSpc>
                        <a:buNone/>
                      </a:pPr>
                      <a:r>
                        <a:rPr lang="zh-CN" altLang="en-US" sz="1200">
                          <a:latin typeface="微软雅黑" panose="020B0503020204020204" pitchFamily="34" charset="-122"/>
                          <a:ea typeface="微软雅黑" panose="020B0503020204020204" pitchFamily="34" charset="-122"/>
                        </a:rPr>
                        <a:t>AO9926A，AO48xx(N+N,P+P)</a:t>
                      </a:r>
                      <a:endParaRPr lang="zh-CN" altLang="en-US" sz="1200">
                        <a:latin typeface="微软雅黑" panose="020B0503020204020204" pitchFamily="34" charset="-122"/>
                        <a:ea typeface="微软雅黑" panose="020B0503020204020204" pitchFamily="34" charset="-122"/>
                      </a:endParaRPr>
                    </a:p>
                    <a:p>
                      <a:pPr fontAlgn="auto">
                        <a:lnSpc>
                          <a:spcPct val="100000"/>
                        </a:lnSpc>
                        <a:buNone/>
                      </a:pPr>
                      <a:r>
                        <a:rPr lang="zh-CN" altLang="en-US" sz="1200">
                          <a:latin typeface="微软雅黑" panose="020B0503020204020204" pitchFamily="34" charset="-122"/>
                          <a:ea typeface="微软雅黑" panose="020B0503020204020204" pitchFamily="34" charset="-122"/>
                        </a:rPr>
                        <a:t>FL8205，AO88xx(N+N,P+P)</a:t>
                      </a:r>
                      <a:endParaRPr lang="zh-CN" altLang="en-US" sz="1200">
                        <a:latin typeface="微软雅黑" panose="020B0503020204020204" pitchFamily="34" charset="-122"/>
                        <a:ea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85000"/>
                      </a:schemeClr>
                    </a:solidFill>
                  </a:tcPr>
                </a:tc>
                <a:tc>
                  <a:txBody>
                    <a:bodyPr/>
                    <a:lstStyle/>
                    <a:p>
                      <a:pPr>
                        <a:lnSpc>
                          <a:spcPct val="100000"/>
                        </a:lnSpc>
                        <a:buNone/>
                      </a:pPr>
                      <a:r>
                        <a:rPr lang="zh-CN" altLang="en-US" sz="1000">
                          <a:latin typeface="微软雅黑" panose="020B0503020204020204" pitchFamily="34" charset="-122"/>
                          <a:ea typeface="微软雅黑" panose="020B0503020204020204" pitchFamily="34" charset="-122"/>
                          <a:sym typeface="+mn-ea"/>
                        </a:rPr>
                        <a:t>Electric tools, </a:t>
                      </a:r>
                      <a:r>
                        <a:rPr lang="zh-CN" altLang="en-US" sz="1000">
                          <a:latin typeface="微软雅黑" panose="020B0503020204020204" pitchFamily="34" charset="-122"/>
                          <a:ea typeface="微软雅黑" panose="020B0503020204020204" pitchFamily="34" charset="-122"/>
                        </a:rPr>
                        <a:t>Electric toothbrush</a:t>
                      </a:r>
                      <a:r>
                        <a:rPr lang="zh-CN" altLang="en-US" sz="1000">
                          <a:latin typeface="微软雅黑" panose="020B0503020204020204" pitchFamily="34" charset="-122"/>
                          <a:ea typeface="微软雅黑" panose="020B0503020204020204" pitchFamily="34" charset="-122"/>
                          <a:sym typeface="+mn-ea"/>
                        </a:rPr>
                        <a:t>, </a:t>
                      </a:r>
                      <a:r>
                        <a:rPr lang="zh-CN" altLang="en-US" sz="1000">
                          <a:latin typeface="微软雅黑" panose="020B0503020204020204" pitchFamily="34" charset="-122"/>
                          <a:ea typeface="微软雅黑" panose="020B0503020204020204" pitchFamily="34" charset="-122"/>
                        </a:rPr>
                        <a:t>Electronic cigarettes, </a:t>
                      </a:r>
                      <a:r>
                        <a:rPr lang="en-US" altLang="zh-CN" sz="1000">
                          <a:latin typeface="微软雅黑" panose="020B0503020204020204" pitchFamily="34" charset="-122"/>
                          <a:ea typeface="微软雅黑" panose="020B0503020204020204" pitchFamily="34" charset="-122"/>
                        </a:rPr>
                        <a:t>S</a:t>
                      </a:r>
                      <a:r>
                        <a:rPr lang="zh-CN" altLang="en-US" sz="1000">
                          <a:latin typeface="微软雅黑" panose="020B0503020204020204" pitchFamily="34" charset="-122"/>
                          <a:ea typeface="微软雅黑" panose="020B0503020204020204" pitchFamily="34" charset="-122"/>
                        </a:rPr>
                        <a:t>mart speakers, </a:t>
                      </a:r>
                      <a:r>
                        <a:rPr lang="en-US" altLang="zh-CN" sz="1000">
                          <a:latin typeface="微软雅黑" panose="020B0503020204020204" pitchFamily="34" charset="-122"/>
                          <a:ea typeface="微软雅黑" panose="020B0503020204020204" pitchFamily="34" charset="-122"/>
                        </a:rPr>
                        <a:t>M</a:t>
                      </a:r>
                      <a:r>
                        <a:rPr lang="zh-CN" altLang="en-US" sz="1000">
                          <a:latin typeface="微软雅黑" panose="020B0503020204020204" pitchFamily="34" charset="-122"/>
                          <a:ea typeface="微软雅黑" panose="020B0503020204020204" pitchFamily="34" charset="-122"/>
                        </a:rPr>
                        <a:t>obile power supplies, </a:t>
                      </a:r>
                      <a:r>
                        <a:rPr lang="en-US" altLang="zh-CN" sz="1000">
                          <a:latin typeface="微软雅黑" panose="020B0503020204020204" pitchFamily="34" charset="-122"/>
                          <a:ea typeface="微软雅黑" panose="020B0503020204020204" pitchFamily="34" charset="-122"/>
                        </a:rPr>
                        <a:t>M</a:t>
                      </a:r>
                      <a:r>
                        <a:rPr lang="zh-CN" altLang="en-US" sz="1000">
                          <a:latin typeface="微软雅黑" panose="020B0503020204020204" pitchFamily="34" charset="-122"/>
                          <a:ea typeface="微软雅黑" panose="020B0503020204020204" pitchFamily="34" charset="-122"/>
                        </a:rPr>
                        <a:t>assagers, Car DVR, </a:t>
                      </a:r>
                      <a:r>
                        <a:rPr lang="en-US" altLang="zh-CN" sz="1000">
                          <a:latin typeface="微软雅黑" panose="020B0503020204020204" pitchFamily="34" charset="-122"/>
                          <a:ea typeface="微软雅黑" panose="020B0503020204020204" pitchFamily="34" charset="-122"/>
                        </a:rPr>
                        <a:t>H</a:t>
                      </a:r>
                      <a:r>
                        <a:rPr lang="zh-CN" altLang="en-US" sz="1000">
                          <a:latin typeface="微软雅黑" panose="020B0503020204020204" pitchFamily="34" charset="-122"/>
                          <a:ea typeface="微软雅黑" panose="020B0503020204020204" pitchFamily="34" charset="-122"/>
                        </a:rPr>
                        <a:t>and warmers, Household appliances</a:t>
                      </a:r>
                      <a:endParaRPr lang="zh-CN" altLang="en-US" sz="1000">
                        <a:latin typeface="微软雅黑" panose="020B0503020204020204" pitchFamily="34" charset="-122"/>
                        <a:ea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85000"/>
                      </a:schemeClr>
                    </a:solidFill>
                  </a:tcPr>
                </a:tc>
              </a:tr>
              <a:tr h="936000">
                <a:tc vMerge="1">
                  <a:tcPr>
                    <a:lnL w="6350" cmpd="sng">
                      <a:solidFill>
                        <a:schemeClr val="bg1">
                          <a:lumMod val="75000"/>
                        </a:schemeClr>
                      </a:solidFill>
                      <a:prstDash val="solid"/>
                    </a:lnL>
                    <a:lnR w="6350" cmpd="sng">
                      <a:solidFill>
                        <a:schemeClr val="bg1">
                          <a:lumMod val="75000"/>
                        </a:schemeClr>
                      </a:solidFill>
                      <a:prstDash val="solid"/>
                    </a:lnR>
                    <a:solidFill>
                      <a:srgbClr val="FDF0E8"/>
                    </a:solidFill>
                  </a:tcPr>
                </a:tc>
                <a:tc>
                  <a:txBody>
                    <a:bodyPr/>
                    <a:lstStyle/>
                    <a:p>
                      <a:pPr>
                        <a:buNone/>
                      </a:pP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r>
                        <a:rPr lang="zh-CN" altLang="en-US" sz="1200">
                          <a:latin typeface="微软雅黑" panose="020B0503020204020204" pitchFamily="34" charset="-122"/>
                          <a:ea typeface="微软雅黑" panose="020B0503020204020204" pitchFamily="34" charset="-122"/>
                        </a:rPr>
                        <a:t> </a:t>
                      </a:r>
                      <a:r>
                        <a:rPr lang="en-US" altLang="zh-CN" sz="1200">
                          <a:latin typeface="微软雅黑" panose="020B0503020204020204" pitchFamily="34" charset="-122"/>
                          <a:ea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rPr>
                        <a:t> PDFN3</a:t>
                      </a:r>
                      <a:r>
                        <a:rPr lang="en-US" altLang="zh-CN" sz="1200">
                          <a:latin typeface="微软雅黑" panose="020B0503020204020204" pitchFamily="34" charset="-122"/>
                          <a:ea typeface="微软雅黑" panose="020B0503020204020204" pitchFamily="34" charset="-122"/>
                        </a:rPr>
                        <a:t>*</a:t>
                      </a:r>
                      <a:r>
                        <a:rPr lang="zh-CN" altLang="en-US" sz="1200">
                          <a:latin typeface="微软雅黑" panose="020B0503020204020204" pitchFamily="34" charset="-122"/>
                          <a:ea typeface="微软雅黑" panose="020B0503020204020204" pitchFamily="34" charset="-122"/>
                        </a:rPr>
                        <a:t>3      </a:t>
                      </a:r>
                      <a:r>
                        <a:rPr lang="en-US" altLang="zh-CN" sz="1200">
                          <a:latin typeface="微软雅黑" panose="020B0503020204020204" pitchFamily="34" charset="-122"/>
                          <a:ea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rPr>
                        <a:t> PDFN5*6</a:t>
                      </a:r>
                      <a:endParaRPr lang="zh-CN" altLang="en-US" sz="1200">
                        <a:latin typeface="微软雅黑" panose="020B0503020204020204" pitchFamily="34" charset="-122"/>
                        <a:ea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95000"/>
                      </a:schemeClr>
                    </a:solidFill>
                  </a:tcPr>
                </a:tc>
                <a:tc>
                  <a:txBody>
                    <a:bodyPr/>
                    <a:lstStyle/>
                    <a:p>
                      <a:pPr>
                        <a:lnSpc>
                          <a:spcPct val="100000"/>
                        </a:lnSpc>
                        <a:buNone/>
                      </a:pPr>
                      <a:r>
                        <a:rPr lang="zh-CN" altLang="en-US" sz="1200" dirty="0">
                          <a:latin typeface="微软雅黑" panose="020B0503020204020204" pitchFamily="34" charset="-122"/>
                          <a:ea typeface="微软雅黑" panose="020B0503020204020204" pitchFamily="34" charset="-122"/>
                        </a:rPr>
                        <a:t>HKTQ60N02，HKTQ30N03，HKTQ65N03，HKTQ80N03，HKTQ150N03，HKTQ40N40，HKTQ30P03，HKTQ2317，HKTG50N03，HKTG90N03，HKTG150N03，HKTG120N04，HKTG48N10，HKTG40C40</a:t>
                      </a:r>
                      <a:endParaRPr lang="zh-CN" altLang="en-US" sz="1200" dirty="0">
                        <a:latin typeface="微软雅黑" panose="020B0503020204020204" pitchFamily="34" charset="-122"/>
                        <a:ea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95000"/>
                      </a:schemeClr>
                    </a:solidFill>
                  </a:tcPr>
                </a:tc>
                <a:tc>
                  <a:txBody>
                    <a:bodyPr/>
                    <a:lstStyle/>
                    <a:p>
                      <a:pPr>
                        <a:lnSpc>
                          <a:spcPct val="100000"/>
                        </a:lnSpc>
                        <a:buNone/>
                      </a:pPr>
                      <a:r>
                        <a:rPr lang="zh-CN" altLang="en-US" sz="1000">
                          <a:latin typeface="微软雅黑" panose="020B0503020204020204" pitchFamily="34" charset="-122"/>
                          <a:ea typeface="微软雅黑" panose="020B0503020204020204" pitchFamily="34" charset="-122"/>
                          <a:sym typeface="+mn-ea"/>
                        </a:rPr>
                        <a:t>Electric</a:t>
                      </a:r>
                      <a:r>
                        <a:rPr lang="zh-CN" altLang="en-US" sz="1000">
                          <a:latin typeface="微软雅黑" panose="020B0503020204020204" pitchFamily="34" charset="-122"/>
                          <a:ea typeface="微软雅黑" panose="020B0503020204020204" pitchFamily="34" charset="-122"/>
                          <a:cs typeface="微软雅黑" panose="020B0503020204020204" pitchFamily="34" charset="-122"/>
                        </a:rPr>
                        <a:t> tools, electric bicycles, PD fast charg</a:t>
                      </a:r>
                      <a:r>
                        <a:rPr lang="en-US" altLang="zh-CN" sz="1000">
                          <a:latin typeface="微软雅黑" panose="020B0503020204020204" pitchFamily="34" charset="-122"/>
                          <a:ea typeface="微软雅黑" panose="020B0503020204020204" pitchFamily="34" charset="-122"/>
                          <a:cs typeface="微软雅黑" panose="020B0503020204020204" pitchFamily="34" charset="-122"/>
                        </a:rPr>
                        <a:t>er</a:t>
                      </a:r>
                      <a:r>
                        <a:rPr lang="zh-CN" altLang="en-US" sz="1000">
                          <a:latin typeface="微软雅黑" panose="020B0503020204020204" pitchFamily="34" charset="-122"/>
                          <a:ea typeface="微软雅黑" panose="020B0503020204020204" pitchFamily="34" charset="-122"/>
                          <a:cs typeface="微软雅黑" panose="020B0503020204020204" pitchFamily="34" charset="-122"/>
                        </a:rPr>
                        <a:t>, wireless charg</a:t>
                      </a:r>
                      <a:r>
                        <a:rPr lang="en-US" altLang="zh-CN" sz="1000">
                          <a:latin typeface="微软雅黑" panose="020B0503020204020204" pitchFamily="34" charset="-122"/>
                          <a:ea typeface="微软雅黑" panose="020B0503020204020204" pitchFamily="34" charset="-122"/>
                          <a:cs typeface="微软雅黑" panose="020B0503020204020204" pitchFamily="34" charset="-122"/>
                        </a:rPr>
                        <a:t>er</a:t>
                      </a:r>
                      <a:r>
                        <a:rPr lang="zh-CN" altLang="en-US" sz="1000">
                          <a:latin typeface="微软雅黑" panose="020B0503020204020204" pitchFamily="34" charset="-122"/>
                          <a:ea typeface="微软雅黑" panose="020B0503020204020204" pitchFamily="34" charset="-122"/>
                          <a:cs typeface="微软雅黑" panose="020B0503020204020204" pitchFamily="34" charset="-122"/>
                        </a:rPr>
                        <a:t>, smart sockets, mobile power supplies, </a:t>
                      </a:r>
                      <a:r>
                        <a:rPr lang="en-US" altLang="zh-CN" sz="1000">
                          <a:latin typeface="微软雅黑" panose="020B0503020204020204" pitchFamily="34" charset="-122"/>
                          <a:ea typeface="微软雅黑" panose="020B0503020204020204" pitchFamily="34" charset="-122"/>
                          <a:cs typeface="微软雅黑" panose="020B0503020204020204" pitchFamily="34" charset="-122"/>
                        </a:rPr>
                        <a:t>B</a:t>
                      </a:r>
                      <a:r>
                        <a:rPr lang="zh-CN" altLang="en-US" sz="1000">
                          <a:latin typeface="微软雅黑" panose="020B0503020204020204" pitchFamily="34" charset="-122"/>
                          <a:ea typeface="微软雅黑" panose="020B0503020204020204" pitchFamily="34" charset="-122"/>
                          <a:cs typeface="微软雅黑" panose="020B0503020204020204" pitchFamily="34" charset="-122"/>
                        </a:rPr>
                        <a:t>attery protection boards, </a:t>
                      </a:r>
                      <a:r>
                        <a:rPr lang="en-US" altLang="zh-CN" sz="1000">
                          <a:latin typeface="微软雅黑" panose="020B0503020204020204" pitchFamily="34" charset="-122"/>
                          <a:ea typeface="微软雅黑" panose="020B0503020204020204" pitchFamily="34" charset="-122"/>
                          <a:cs typeface="微软雅黑" panose="020B0503020204020204" pitchFamily="34" charset="-122"/>
                        </a:rPr>
                        <a:t>E</a:t>
                      </a:r>
                      <a:r>
                        <a:rPr lang="zh-CN" altLang="en-US" sz="1000">
                          <a:latin typeface="微软雅黑" panose="020B0503020204020204" pitchFamily="34" charset="-122"/>
                          <a:ea typeface="微软雅黑" panose="020B0503020204020204" pitchFamily="34" charset="-122"/>
                          <a:cs typeface="微软雅黑" panose="020B0503020204020204" pitchFamily="34" charset="-122"/>
                        </a:rPr>
                        <a:t>lectronic cigarettes, </a:t>
                      </a:r>
                      <a:r>
                        <a:rPr lang="en-US" altLang="zh-CN" sz="1000">
                          <a:latin typeface="微软雅黑" panose="020B0503020204020204" pitchFamily="34" charset="-122"/>
                          <a:ea typeface="微软雅黑" panose="020B0503020204020204" pitchFamily="34" charset="-122"/>
                          <a:cs typeface="微软雅黑" panose="020B0503020204020204" pitchFamily="34" charset="-122"/>
                        </a:rPr>
                        <a:t>S</a:t>
                      </a:r>
                      <a:r>
                        <a:rPr lang="zh-CN" altLang="en-US" sz="1000">
                          <a:latin typeface="微软雅黑" panose="020B0503020204020204" pitchFamily="34" charset="-122"/>
                          <a:ea typeface="微软雅黑" panose="020B0503020204020204" pitchFamily="34" charset="-122"/>
                          <a:cs typeface="微软雅黑" panose="020B0503020204020204" pitchFamily="34" charset="-122"/>
                        </a:rPr>
                        <a:t>weeping robots</a:t>
                      </a:r>
                      <a:endParaRPr lang="zh-CN" altLang="en-US" sz="1000">
                        <a:latin typeface="微软雅黑" panose="020B0503020204020204" pitchFamily="34" charset="-122"/>
                        <a:ea typeface="微软雅黑" panose="020B0503020204020204" pitchFamily="34" charset="-122"/>
                        <a:cs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95000"/>
                      </a:schemeClr>
                    </a:solidFill>
                  </a:tcPr>
                </a:tc>
              </a:tr>
              <a:tr h="936000">
                <a:tc vMerge="1">
                  <a:tcPr>
                    <a:lnL w="6350" cmpd="sng">
                      <a:solidFill>
                        <a:schemeClr val="bg1">
                          <a:lumMod val="75000"/>
                        </a:schemeClr>
                      </a:solidFill>
                      <a:prstDash val="solid"/>
                    </a:lnL>
                    <a:lnR w="6350" cmpd="sng">
                      <a:solidFill>
                        <a:schemeClr val="bg1">
                          <a:lumMod val="75000"/>
                        </a:schemeClr>
                      </a:solidFill>
                      <a:prstDash val="solid"/>
                    </a:lnR>
                    <a:lnB w="6350" cmpd="sng">
                      <a:solidFill>
                        <a:schemeClr val="bg1">
                          <a:lumMod val="75000"/>
                        </a:schemeClr>
                      </a:solidFill>
                      <a:prstDash val="solid"/>
                    </a:lnB>
                    <a:solidFill>
                      <a:srgbClr val="FDF0E8"/>
                    </a:solidFill>
                  </a:tcPr>
                </a:tc>
                <a:tc>
                  <a:txBody>
                    <a:bodyPr/>
                    <a:lstStyle/>
                    <a:p>
                      <a:pPr>
                        <a:buNone/>
                      </a:pP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r>
                        <a:rPr lang="zh-CN" altLang="en-US" sz="1200">
                          <a:latin typeface="微软雅黑" panose="020B0503020204020204" pitchFamily="34" charset="-122"/>
                          <a:ea typeface="微软雅黑" panose="020B0503020204020204" pitchFamily="34" charset="-122"/>
                        </a:rPr>
                        <a:t> TO-252          TO-263</a:t>
                      </a:r>
                      <a:endParaRPr lang="zh-CN" altLang="en-US" sz="1200">
                        <a:latin typeface="微软雅黑" panose="020B0503020204020204" pitchFamily="34" charset="-122"/>
                        <a:ea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85000"/>
                      </a:schemeClr>
                    </a:solidFill>
                  </a:tcPr>
                </a:tc>
                <a:tc>
                  <a:txBody>
                    <a:bodyPr/>
                    <a:lstStyle/>
                    <a:p>
                      <a:pPr>
                        <a:lnSpc>
                          <a:spcPct val="100000"/>
                        </a:lnSpc>
                        <a:buNone/>
                      </a:pPr>
                      <a:r>
                        <a:rPr lang="zh-CN" altLang="en-US" sz="1200">
                          <a:latin typeface="微软雅黑" panose="020B0503020204020204" pitchFamily="34" charset="-122"/>
                          <a:ea typeface="微软雅黑" panose="020B0503020204020204" pitchFamily="34" charset="-122"/>
                        </a:rPr>
                        <a:t>HKTD50N03，HKTD80N03，HKTD70N04，HKTD120N04，HKTD20N06，HKTD80N06，HKTD15N10，HKTD5N20，HKTE180N08，HKTE100N10，HKTE120N10，HKTE130N12，HKTE120N15，HKTE110N20</a:t>
                      </a:r>
                      <a:endParaRPr lang="zh-CN" altLang="en-US" sz="1200">
                        <a:latin typeface="微软雅黑" panose="020B0503020204020204" pitchFamily="34" charset="-122"/>
                        <a:ea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85000"/>
                      </a:schemeClr>
                    </a:solidFill>
                  </a:tcPr>
                </a:tc>
                <a:tc>
                  <a:txBody>
                    <a:bodyPr/>
                    <a:lstStyle/>
                    <a:p>
                      <a:pPr>
                        <a:lnSpc>
                          <a:spcPct val="100000"/>
                        </a:lnSpc>
                        <a:buNone/>
                      </a:pPr>
                      <a:r>
                        <a:rPr lang="zh-CN" altLang="en-US" sz="1000">
                          <a:latin typeface="微软雅黑" panose="020B0503020204020204" pitchFamily="34" charset="-122"/>
                          <a:ea typeface="微软雅黑" panose="020B0503020204020204" pitchFamily="34" charset="-122"/>
                          <a:sym typeface="+mn-ea"/>
                        </a:rPr>
                        <a:t>Electric</a:t>
                      </a:r>
                      <a:r>
                        <a:rPr lang="zh-CN" altLang="en-US" sz="1000">
                          <a:latin typeface="微软雅黑" panose="020B0503020204020204" pitchFamily="34" charset="-122"/>
                          <a:ea typeface="微软雅黑" panose="020B0503020204020204" pitchFamily="34" charset="-122"/>
                          <a:cs typeface="微软雅黑" panose="020B0503020204020204" pitchFamily="34" charset="-122"/>
                        </a:rPr>
                        <a:t> tools, electric bicycles, PD fast charging, smart sockets, Switching Mode Power Suppl</a:t>
                      </a:r>
                      <a:r>
                        <a:rPr lang="en-US" altLang="zh-CN" sz="1000">
                          <a:latin typeface="微软雅黑" panose="020B0503020204020204" pitchFamily="34" charset="-122"/>
                          <a:ea typeface="微软雅黑" panose="020B0503020204020204" pitchFamily="34" charset="-122"/>
                          <a:cs typeface="微软雅黑" panose="020B0503020204020204" pitchFamily="34" charset="-122"/>
                        </a:rPr>
                        <a:t>ies</a:t>
                      </a:r>
                      <a:r>
                        <a:rPr lang="zh-CN" altLang="en-US" sz="10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000">
                          <a:latin typeface="微软雅黑" panose="020B0503020204020204" pitchFamily="34" charset="-122"/>
                          <a:ea typeface="微软雅黑" panose="020B0503020204020204" pitchFamily="34" charset="-122"/>
                          <a:cs typeface="微软雅黑" panose="020B0503020204020204" pitchFamily="34" charset="-122"/>
                        </a:rPr>
                        <a:t>I</a:t>
                      </a:r>
                      <a:r>
                        <a:rPr lang="zh-CN" altLang="en-US" sz="1000">
                          <a:latin typeface="微软雅黑" panose="020B0503020204020204" pitchFamily="34" charset="-122"/>
                          <a:ea typeface="微软雅黑" panose="020B0503020204020204" pitchFamily="34" charset="-122"/>
                          <a:cs typeface="微软雅黑" panose="020B0503020204020204" pitchFamily="34" charset="-122"/>
                        </a:rPr>
                        <a:t>nverters, </a:t>
                      </a:r>
                      <a:r>
                        <a:rPr lang="en-US" altLang="zh-CN" sz="1000">
                          <a:latin typeface="微软雅黑" panose="020B0503020204020204" pitchFamily="34" charset="-122"/>
                          <a:ea typeface="微软雅黑" panose="020B0503020204020204" pitchFamily="34" charset="-122"/>
                          <a:cs typeface="微软雅黑" panose="020B0503020204020204" pitchFamily="34" charset="-122"/>
                        </a:rPr>
                        <a:t>B</a:t>
                      </a:r>
                      <a:r>
                        <a:rPr lang="zh-CN" altLang="en-US" sz="1000">
                          <a:latin typeface="微软雅黑" panose="020B0503020204020204" pitchFamily="34" charset="-122"/>
                          <a:ea typeface="微软雅黑" panose="020B0503020204020204" pitchFamily="34" charset="-122"/>
                          <a:cs typeface="微软雅黑" panose="020B0503020204020204" pitchFamily="34" charset="-122"/>
                        </a:rPr>
                        <a:t>attery protection boards, </a:t>
                      </a:r>
                      <a:r>
                        <a:rPr lang="en-US" altLang="zh-CN" sz="1000">
                          <a:latin typeface="微软雅黑" panose="020B0503020204020204" pitchFamily="34" charset="-122"/>
                          <a:ea typeface="微软雅黑" panose="020B0503020204020204" pitchFamily="34" charset="-122"/>
                          <a:cs typeface="微软雅黑" panose="020B0503020204020204" pitchFamily="34" charset="-122"/>
                        </a:rPr>
                        <a:t>H</a:t>
                      </a:r>
                      <a:r>
                        <a:rPr lang="zh-CN" altLang="en-US" sz="1000">
                          <a:latin typeface="微软雅黑" panose="020B0503020204020204" pitchFamily="34" charset="-122"/>
                          <a:ea typeface="微软雅黑" panose="020B0503020204020204" pitchFamily="34" charset="-122"/>
                          <a:cs typeface="微软雅黑" panose="020B0503020204020204" pitchFamily="34" charset="-122"/>
                        </a:rPr>
                        <a:t>ousehold appliances, </a:t>
                      </a:r>
                      <a:r>
                        <a:rPr lang="en-US" altLang="zh-CN" sz="1000">
                          <a:latin typeface="微软雅黑" panose="020B0503020204020204" pitchFamily="34" charset="-122"/>
                          <a:ea typeface="微软雅黑" panose="020B0503020204020204" pitchFamily="34" charset="-122"/>
                          <a:cs typeface="微软雅黑" panose="020B0503020204020204" pitchFamily="34" charset="-122"/>
                        </a:rPr>
                        <a:t>S</a:t>
                      </a:r>
                      <a:r>
                        <a:rPr lang="zh-CN" altLang="en-US" sz="1000">
                          <a:latin typeface="微软雅黑" panose="020B0503020204020204" pitchFamily="34" charset="-122"/>
                          <a:ea typeface="微软雅黑" panose="020B0503020204020204" pitchFamily="34" charset="-122"/>
                          <a:cs typeface="微软雅黑" panose="020B0503020204020204" pitchFamily="34" charset="-122"/>
                        </a:rPr>
                        <a:t>weeping robots</a:t>
                      </a:r>
                      <a:endParaRPr lang="zh-CN" altLang="en-US" sz="1000">
                        <a:latin typeface="微软雅黑" panose="020B0503020204020204" pitchFamily="34" charset="-122"/>
                        <a:ea typeface="微软雅黑" panose="020B0503020204020204" pitchFamily="34" charset="-122"/>
                        <a:cs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85000"/>
                      </a:schemeClr>
                    </a:solidFill>
                  </a:tcPr>
                </a:tc>
              </a:tr>
              <a:tr h="936000">
                <a:tc>
                  <a:txBody>
                    <a:bodyPr/>
                    <a:lstStyle/>
                    <a:p>
                      <a:pPr algn="ctr">
                        <a:buNone/>
                      </a:pPr>
                      <a:r>
                        <a:rPr lang="en-US" altLang="zh-CN" sz="1200" b="1" dirty="0" smtClean="0">
                          <a:effectLst/>
                          <a:latin typeface="微软雅黑" panose="020B0503020204020204" pitchFamily="34" charset="-122"/>
                          <a:ea typeface="微软雅黑" panose="020B0503020204020204" pitchFamily="34" charset="-122"/>
                          <a:cs typeface="微软雅黑" panose="020B0503020204020204" pitchFamily="34" charset="-122"/>
                        </a:rPr>
                        <a:t>HV</a:t>
                      </a:r>
                      <a:r>
                        <a:rPr lang="en-US" altLang="zh-CN" sz="1200" b="1" baseline="0" dirty="0">
                          <a:effectLst/>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b="1" dirty="0" smtClean="0">
                          <a:effectLst/>
                          <a:latin typeface="微软雅黑" panose="020B0503020204020204" pitchFamily="34" charset="-122"/>
                          <a:ea typeface="微软雅黑" panose="020B0503020204020204" pitchFamily="34" charset="-122"/>
                          <a:cs typeface="微软雅黑" panose="020B0503020204020204" pitchFamily="34" charset="-122"/>
                        </a:rPr>
                        <a:t>MOS</a:t>
                      </a:r>
                      <a:r>
                        <a:rPr lang="en-US" altLang="zh-CN" sz="1200" b="1" dirty="0" smtClean="0">
                          <a:effectLst/>
                          <a:latin typeface="微软雅黑" panose="020B0503020204020204" pitchFamily="34" charset="-122"/>
                          <a:ea typeface="微软雅黑" panose="020B0503020204020204" pitchFamily="34" charset="-122"/>
                          <a:cs typeface="微软雅黑" panose="020B0503020204020204" pitchFamily="34" charset="-122"/>
                        </a:rPr>
                        <a:t>FET</a:t>
                      </a:r>
                      <a:endParaRPr lang="zh-CN" altLang="en-US" sz="1200" b="1"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121920" marR="121920" marT="60960" marB="60960" anchor="ctr">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95000"/>
                      </a:schemeClr>
                    </a:solidFill>
                  </a:tcPr>
                </a:tc>
                <a:tc>
                  <a:txBody>
                    <a:bodyPr/>
                    <a:lstStyle/>
                    <a:p>
                      <a:pPr>
                        <a:buNone/>
                      </a:pP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r>
                        <a:rPr lang="zh-CN" altLang="en-US" sz="1200">
                          <a:latin typeface="微软雅黑" panose="020B0503020204020204" pitchFamily="34" charset="-122"/>
                          <a:ea typeface="微软雅黑" panose="020B0503020204020204" pitchFamily="34" charset="-122"/>
                        </a:rPr>
                        <a:t> </a:t>
                      </a:r>
                      <a:endParaRPr lang="zh-CN" altLang="en-US" sz="1200">
                        <a:latin typeface="微软雅黑" panose="020B0503020204020204" pitchFamily="34" charset="-122"/>
                        <a:ea typeface="微软雅黑" panose="020B0503020204020204" pitchFamily="34" charset="-122"/>
                      </a:endParaRPr>
                    </a:p>
                    <a:p>
                      <a:pPr>
                        <a:buNone/>
                      </a:pPr>
                      <a:r>
                        <a:rPr lang="zh-CN" altLang="en-US" sz="1200">
                          <a:latin typeface="微软雅黑" panose="020B0503020204020204" pitchFamily="34" charset="-122"/>
                          <a:ea typeface="微软雅黑" panose="020B0503020204020204" pitchFamily="34" charset="-122"/>
                        </a:rPr>
                        <a:t> TO-252     </a:t>
                      </a:r>
                      <a:endParaRPr lang="zh-CN" altLang="en-US" sz="1200">
                        <a:latin typeface="微软雅黑" panose="020B0503020204020204" pitchFamily="34" charset="-122"/>
                        <a:ea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95000"/>
                      </a:schemeClr>
                    </a:solidFill>
                  </a:tcPr>
                </a:tc>
                <a:tc>
                  <a:txBody>
                    <a:bodyPr/>
                    <a:lstStyle/>
                    <a:p>
                      <a:pPr>
                        <a:lnSpc>
                          <a:spcPct val="100000"/>
                        </a:lnSpc>
                        <a:buNone/>
                      </a:pPr>
                      <a:r>
                        <a:rPr lang="zh-CN" altLang="en-US" sz="1200">
                          <a:latin typeface="微软雅黑" panose="020B0503020204020204" pitchFamily="34" charset="-122"/>
                          <a:ea typeface="微软雅黑" panose="020B0503020204020204" pitchFamily="34" charset="-122"/>
                        </a:rPr>
                        <a:t>HKTD4N50，HKTD5N50，HKTD2N60，HKTD4N65，HKTD7N65</a:t>
                      </a:r>
                      <a:endParaRPr lang="zh-CN" altLang="en-US" sz="1200">
                        <a:latin typeface="微软雅黑" panose="020B0503020204020204" pitchFamily="34" charset="-122"/>
                        <a:ea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95000"/>
                      </a:schemeClr>
                    </a:solidFill>
                  </a:tcPr>
                </a:tc>
                <a:tc>
                  <a:txBody>
                    <a:bodyPr/>
                    <a:lstStyle/>
                    <a:p>
                      <a:pPr>
                        <a:lnSpc>
                          <a:spcPct val="100000"/>
                        </a:lnSpc>
                        <a:buNone/>
                      </a:pP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Switching Mode Power Supplies、LED driver power</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 supplies</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sym typeface="+mn-ea"/>
                        </a:rPr>
                        <a:t>H</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rPr>
                        <a:t>ousehold appliances, </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sym typeface="+mn-ea"/>
                        </a:rPr>
                        <a:t>S</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rPr>
                        <a:t>weeping robots</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95000"/>
                      </a:schemeClr>
                    </a:solidFill>
                  </a:tcPr>
                </a:tc>
              </a:tr>
            </a:tbl>
          </a:graphicData>
        </a:graphic>
      </p:graphicFrame>
      <p:pic>
        <p:nvPicPr>
          <p:cNvPr id="7" name="图片 6" descr="E:/产品资料汇总/分立器件产品/分立器件产品HKT标/SOT-23.pngSOT-23"/>
          <p:cNvPicPr>
            <a:picLocks noChangeAspect="1"/>
          </p:cNvPicPr>
          <p:nvPr>
            <p:custDataLst>
              <p:tags r:id="rId3"/>
            </p:custDataLst>
          </p:nvPr>
        </p:nvPicPr>
        <p:blipFill>
          <a:blip r:embed="rId4" cstate="print"/>
          <a:srcRect t="6108" b="6108"/>
          <a:stretch>
            <a:fillRect/>
          </a:stretch>
        </p:blipFill>
        <p:spPr>
          <a:xfrm>
            <a:off x="3853815" y="1325033"/>
            <a:ext cx="573753" cy="504000"/>
          </a:xfrm>
          <a:prstGeom prst="rect">
            <a:avLst/>
          </a:prstGeom>
        </p:spPr>
      </p:pic>
      <p:pic>
        <p:nvPicPr>
          <p:cNvPr id="10" name="图片 9" descr="E:/产品资料汇总/分立器件产品/分立器件产品HKT标/TSSOP-8.pngTSSOP-8"/>
          <p:cNvPicPr>
            <a:picLocks noChangeAspect="1"/>
          </p:cNvPicPr>
          <p:nvPr>
            <p:custDataLst>
              <p:tags r:id="rId5"/>
            </p:custDataLst>
          </p:nvPr>
        </p:nvPicPr>
        <p:blipFill>
          <a:blip r:embed="rId6" cstate="print"/>
          <a:srcRect t="806" b="806"/>
          <a:stretch>
            <a:fillRect/>
          </a:stretch>
        </p:blipFill>
        <p:spPr>
          <a:xfrm>
            <a:off x="2961217" y="2235835"/>
            <a:ext cx="621860" cy="612000"/>
          </a:xfrm>
          <a:prstGeom prst="rect">
            <a:avLst/>
          </a:prstGeom>
        </p:spPr>
      </p:pic>
      <p:pic>
        <p:nvPicPr>
          <p:cNvPr id="6" name="图片 5" descr="E:/产品资料汇总/分立器件产品/分立器件产品HKT标/to-252.pngto-252"/>
          <p:cNvPicPr>
            <a:picLocks noChangeAspect="1"/>
          </p:cNvPicPr>
          <p:nvPr>
            <p:custDataLst>
              <p:tags r:id="rId7"/>
            </p:custDataLst>
          </p:nvPr>
        </p:nvPicPr>
        <p:blipFill>
          <a:blip r:embed="rId8" cstate="print"/>
          <a:srcRect t="9980" b="9980"/>
          <a:stretch>
            <a:fillRect/>
          </a:stretch>
        </p:blipFill>
        <p:spPr>
          <a:xfrm>
            <a:off x="1949238" y="4153535"/>
            <a:ext cx="629684" cy="504000"/>
          </a:xfrm>
          <a:prstGeom prst="rect">
            <a:avLst/>
          </a:prstGeom>
        </p:spPr>
      </p:pic>
      <p:pic>
        <p:nvPicPr>
          <p:cNvPr id="8" name="图片 7" descr="E:/产品资料汇总/分立器件产品/分立器件产品HKT标/to-252.pngto-252"/>
          <p:cNvPicPr>
            <a:picLocks noChangeAspect="1"/>
          </p:cNvPicPr>
          <p:nvPr>
            <p:custDataLst>
              <p:tags r:id="rId9"/>
            </p:custDataLst>
          </p:nvPr>
        </p:nvPicPr>
        <p:blipFill>
          <a:blip r:embed="rId10" cstate="print"/>
          <a:srcRect t="10027" b="10027"/>
          <a:stretch>
            <a:fillRect/>
          </a:stretch>
        </p:blipFill>
        <p:spPr>
          <a:xfrm>
            <a:off x="1914948" y="5098203"/>
            <a:ext cx="630001" cy="504000"/>
          </a:xfrm>
          <a:prstGeom prst="rect">
            <a:avLst/>
          </a:prstGeom>
        </p:spPr>
      </p:pic>
      <p:pic>
        <p:nvPicPr>
          <p:cNvPr id="16" name="图片 15" descr="E:/产品资料汇总/分立器件产品/分立器件产品HKT标/TO-263.pngTO-263"/>
          <p:cNvPicPr>
            <a:picLocks noChangeAspect="1"/>
          </p:cNvPicPr>
          <p:nvPr>
            <p:custDataLst>
              <p:tags r:id="rId11"/>
            </p:custDataLst>
          </p:nvPr>
        </p:nvPicPr>
        <p:blipFill>
          <a:blip r:embed="rId12"/>
          <a:srcRect/>
          <a:stretch>
            <a:fillRect/>
          </a:stretch>
        </p:blipFill>
        <p:spPr>
          <a:xfrm>
            <a:off x="2898352" y="4069715"/>
            <a:ext cx="756920" cy="756920"/>
          </a:xfrm>
          <a:prstGeom prst="rect">
            <a:avLst/>
          </a:prstGeom>
        </p:spPr>
      </p:pic>
      <p:pic>
        <p:nvPicPr>
          <p:cNvPr id="17" name="图片 16" descr="E:/产品资料汇总/分立器件产品/分立器件产品HKT标/sop-8.pngsop-8"/>
          <p:cNvPicPr>
            <a:picLocks noChangeAspect="1"/>
          </p:cNvPicPr>
          <p:nvPr>
            <p:custDataLst>
              <p:tags r:id="rId13"/>
            </p:custDataLst>
          </p:nvPr>
        </p:nvPicPr>
        <p:blipFill>
          <a:blip r:embed="rId14" cstate="print"/>
          <a:srcRect t="7360" b="7360"/>
          <a:stretch>
            <a:fillRect/>
          </a:stretch>
        </p:blipFill>
        <p:spPr>
          <a:xfrm>
            <a:off x="1935057" y="2300182"/>
            <a:ext cx="605367" cy="516467"/>
          </a:xfrm>
          <a:prstGeom prst="rect">
            <a:avLst/>
          </a:prstGeom>
        </p:spPr>
      </p:pic>
      <p:pic>
        <p:nvPicPr>
          <p:cNvPr id="4" name="图片 3" descr="集团logo2"/>
          <p:cNvPicPr>
            <a:picLocks noChangeAspect="1"/>
          </p:cNvPicPr>
          <p:nvPr>
            <p:custDataLst>
              <p:tags r:id="rId15"/>
            </p:custDataLst>
          </p:nvPr>
        </p:nvPicPr>
        <p:blipFill>
          <a:blip r:embed="rId16" cstate="print"/>
          <a:stretch>
            <a:fillRect/>
          </a:stretch>
        </p:blipFill>
        <p:spPr>
          <a:xfrm>
            <a:off x="669925" y="356849"/>
            <a:ext cx="1606943" cy="360000"/>
          </a:xfrm>
          <a:prstGeom prst="rect">
            <a:avLst/>
          </a:prstGeom>
        </p:spPr>
      </p:pic>
      <p:pic>
        <p:nvPicPr>
          <p:cNvPr id="15" name="图片 14" descr="未标题-1"/>
          <p:cNvPicPr>
            <a:picLocks noChangeAspect="1"/>
          </p:cNvPicPr>
          <p:nvPr/>
        </p:nvPicPr>
        <p:blipFill>
          <a:blip r:embed="rId17" cstate="print"/>
          <a:stretch>
            <a:fillRect/>
          </a:stretch>
        </p:blipFill>
        <p:spPr>
          <a:xfrm>
            <a:off x="9600576" y="6198870"/>
            <a:ext cx="2056235" cy="360000"/>
          </a:xfrm>
          <a:prstGeom prst="rect">
            <a:avLst/>
          </a:prstGeom>
        </p:spPr>
      </p:pic>
      <p:pic>
        <p:nvPicPr>
          <p:cNvPr id="5" name="图片 4" descr="SOT-523"/>
          <p:cNvPicPr>
            <a:picLocks noChangeAspect="1"/>
          </p:cNvPicPr>
          <p:nvPr/>
        </p:nvPicPr>
        <p:blipFill>
          <a:blip r:embed="rId18" cstate="print"/>
          <a:stretch>
            <a:fillRect/>
          </a:stretch>
        </p:blipFill>
        <p:spPr>
          <a:xfrm>
            <a:off x="1956435" y="1282700"/>
            <a:ext cx="653663" cy="576000"/>
          </a:xfrm>
          <a:prstGeom prst="rect">
            <a:avLst/>
          </a:prstGeom>
        </p:spPr>
      </p:pic>
      <p:pic>
        <p:nvPicPr>
          <p:cNvPr id="11" name="图片 10" descr="SOT-323"/>
          <p:cNvPicPr>
            <a:picLocks noChangeAspect="1"/>
          </p:cNvPicPr>
          <p:nvPr/>
        </p:nvPicPr>
        <p:blipFill>
          <a:blip r:embed="rId19" cstate="print"/>
          <a:stretch>
            <a:fillRect/>
          </a:stretch>
        </p:blipFill>
        <p:spPr>
          <a:xfrm>
            <a:off x="2950845" y="1295400"/>
            <a:ext cx="540000" cy="540000"/>
          </a:xfrm>
          <a:prstGeom prst="rect">
            <a:avLst/>
          </a:prstGeom>
        </p:spPr>
      </p:pic>
      <p:pic>
        <p:nvPicPr>
          <p:cNvPr id="12" name="图片 11" descr="PDFN5X6 01"/>
          <p:cNvPicPr>
            <a:picLocks noChangeAspect="1"/>
          </p:cNvPicPr>
          <p:nvPr/>
        </p:nvPicPr>
        <p:blipFill>
          <a:blip r:embed="rId20" cstate="print"/>
          <a:stretch>
            <a:fillRect/>
          </a:stretch>
        </p:blipFill>
        <p:spPr>
          <a:xfrm>
            <a:off x="3165475" y="3185160"/>
            <a:ext cx="1020162" cy="540000"/>
          </a:xfrm>
          <a:prstGeom prst="rect">
            <a:avLst/>
          </a:prstGeom>
        </p:spPr>
      </p:pic>
      <p:pic>
        <p:nvPicPr>
          <p:cNvPr id="13" name="图片 12" descr="PDFN5X6 01"/>
          <p:cNvPicPr>
            <a:picLocks noChangeAspect="1"/>
          </p:cNvPicPr>
          <p:nvPr/>
        </p:nvPicPr>
        <p:blipFill>
          <a:blip r:embed="rId21" cstate="print"/>
          <a:stretch>
            <a:fillRect/>
          </a:stretch>
        </p:blipFill>
        <p:spPr>
          <a:xfrm>
            <a:off x="1990725" y="3267710"/>
            <a:ext cx="748119" cy="396000"/>
          </a:xfrm>
          <a:prstGeom prst="rect">
            <a:avLst/>
          </a:prstGeom>
        </p:spPr>
      </p:pic>
      <p:sp>
        <p:nvSpPr>
          <p:cNvPr id="18" name="文本框 4"/>
          <p:cNvSpPr txBox="1"/>
          <p:nvPr>
            <p:custDataLst>
              <p:tags r:id="rId22"/>
            </p:custDataLst>
          </p:nvPr>
        </p:nvSpPr>
        <p:spPr>
          <a:xfrm>
            <a:off x="10044166" y="377342"/>
            <a:ext cx="1102866" cy="369332"/>
          </a:xfrm>
          <a:prstGeom prst="rect">
            <a:avLst/>
          </a:prstGeom>
          <a:noFill/>
          <a:effectLst/>
        </p:spPr>
        <p:txBody>
          <a:bodyPr wrap="none" lIns="0" tIns="0" rIns="0" bIns="0" rtlCol="0">
            <a:spAutoFit/>
          </a:bodyPr>
          <a:lstStyle/>
          <a:p>
            <a:pPr algn="r"/>
            <a:r>
              <a:rPr lang="en-US" altLang="zh-CN" sz="2400" b="1" dirty="0" err="1" smtClean="0">
                <a:solidFill>
                  <a:srgbClr val="DC281E"/>
                </a:solidFill>
                <a:latin typeface="微软雅黑" panose="020B0503020204020204" pitchFamily="34" charset="-122"/>
                <a:ea typeface="微软雅黑" panose="020B0503020204020204" pitchFamily="34" charset="-122"/>
              </a:rPr>
              <a:t>Mosfet</a:t>
            </a:r>
            <a:endParaRPr lang="en-US" altLang="zh-CN" sz="2400" b="1" dirty="0">
              <a:solidFill>
                <a:srgbClr val="DC281E"/>
              </a:solidFill>
              <a:latin typeface="微软雅黑" panose="020B0503020204020204" pitchFamily="34" charset="-122"/>
              <a:ea typeface="微软雅黑" panose="020B0503020204020204" pitchFamily="34" charset="-122"/>
            </a:endParaRPr>
          </a:p>
        </p:txBody>
      </p:sp>
      <p:sp>
        <p:nvSpPr>
          <p:cNvPr id="19" name="椭圆 18"/>
          <p:cNvSpPr/>
          <p:nvPr>
            <p:custDataLst>
              <p:tags r:id="rId23"/>
            </p:custDataLst>
          </p:nvPr>
        </p:nvSpPr>
        <p:spPr>
          <a:xfrm>
            <a:off x="9722065" y="425234"/>
            <a:ext cx="288000" cy="288000"/>
          </a:xfrm>
          <a:prstGeom prst="ellipse">
            <a:avLst/>
          </a:prstGeom>
          <a:gradFill>
            <a:gsLst>
              <a:gs pos="100000">
                <a:srgbClr val="DC281E">
                  <a:alpha val="0"/>
                </a:srgbClr>
              </a:gs>
              <a:gs pos="60000">
                <a:srgbClr val="DC281E"/>
              </a:gs>
              <a:gs pos="72000">
                <a:srgbClr val="DA281E"/>
              </a:gs>
              <a:gs pos="0">
                <a:srgbClr val="FAADA2">
                  <a:alpha val="10000"/>
                </a:srgbClr>
              </a:gs>
            </a:gsLst>
            <a:path path="circle">
              <a:fillToRect l="100000" t="100000"/>
            </a:path>
            <a:tileRect r="-100000" b="-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18"/>
                                        </p:tgtEl>
                                        <p:attrNameLst>
                                          <p:attrName>style.visibility</p:attrName>
                                        </p:attrNameLst>
                                      </p:cBhvr>
                                      <p:to>
                                        <p:strVal val="visible"/>
                                      </p:to>
                                    </p:set>
                                    <p:anim calcmode="lin" valueType="num">
                                      <p:cBhvr>
                                        <p:cTn id="7" dur="250" fill="hold"/>
                                        <p:tgtEl>
                                          <p:spTgt spid="18"/>
                                        </p:tgtEl>
                                        <p:attrNameLst>
                                          <p:attrName>ppt_w</p:attrName>
                                        </p:attrNameLst>
                                      </p:cBhvr>
                                      <p:tavLst>
                                        <p:tav tm="0">
                                          <p:val>
                                            <p:fltVal val="0"/>
                                          </p:val>
                                        </p:tav>
                                        <p:tav tm="100000">
                                          <p:val>
                                            <p:strVal val="#ppt_w"/>
                                          </p:val>
                                        </p:tav>
                                      </p:tavLst>
                                    </p:anim>
                                    <p:anim calcmode="lin" valueType="num">
                                      <p:cBhvr>
                                        <p:cTn id="8" dur="250" fill="hold"/>
                                        <p:tgtEl>
                                          <p:spTgt spid="18"/>
                                        </p:tgtEl>
                                        <p:attrNameLst>
                                          <p:attrName>ppt_h</p:attrName>
                                        </p:attrNameLst>
                                      </p:cBhvr>
                                      <p:tavLst>
                                        <p:tav tm="0">
                                          <p:val>
                                            <p:fltVal val="0"/>
                                          </p:val>
                                        </p:tav>
                                        <p:tav tm="100000">
                                          <p:val>
                                            <p:strVal val="#ppt_h"/>
                                          </p:val>
                                        </p:tav>
                                      </p:tavLst>
                                    </p:anim>
                                    <p:animEffect transition="in" filter="fade">
                                      <p:cBhvr>
                                        <p:cTn id="9" dur="250"/>
                                        <p:tgtEl>
                                          <p:spTgt spid="18"/>
                                        </p:tgtEl>
                                      </p:cBhvr>
                                    </p:animEffect>
                                  </p:childTnLst>
                                </p:cTn>
                              </p:par>
                              <p:par>
                                <p:cTn id="10" presetID="6" presetClass="emph" presetSubtype="0" decel="100000" fill="hold" grpId="1" nodeType="withEffect">
                                  <p:stCondLst>
                                    <p:cond delay="600"/>
                                  </p:stCondLst>
                                  <p:childTnLst>
                                    <p:animScale>
                                      <p:cBhvr>
                                        <p:cTn id="11" dur="250" fill="hold"/>
                                        <p:tgtEl>
                                          <p:spTgt spid="18"/>
                                        </p:tgtEl>
                                      </p:cBhvr>
                                      <p:by x="120000" y="120000"/>
                                    </p:animScale>
                                  </p:childTnLst>
                                </p:cTn>
                              </p:par>
                              <p:par>
                                <p:cTn id="12" presetID="6" presetClass="emph" presetSubtype="0" decel="100000" fill="hold" grpId="2" nodeType="withEffect">
                                  <p:stCondLst>
                                    <p:cond delay="800"/>
                                  </p:stCondLst>
                                  <p:childTnLst>
                                    <p:animScale>
                                      <p:cBhvr>
                                        <p:cTn id="13" dur="250" fill="hold"/>
                                        <p:tgtEl>
                                          <p:spTgt spid="18"/>
                                        </p:tgtEl>
                                      </p:cBhvr>
                                      <p:by x="83000" y="83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18" grpId="1" bldLvl="0" animBg="1"/>
      <p:bldP spid="18" grpId="2"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任意多边形 29"/>
          <p:cNvSpPr/>
          <p:nvPr>
            <p:custDataLst>
              <p:tags r:id="rId1"/>
            </p:custDataLst>
          </p:nvPr>
        </p:nvSpPr>
        <p:spPr>
          <a:xfrm>
            <a:off x="-9525" y="4466590"/>
            <a:ext cx="12200890" cy="2391410"/>
          </a:xfrm>
          <a:custGeom>
            <a:avLst/>
            <a:gdLst>
              <a:gd name="connsiteX0" fmla="*/ 0 w 19214"/>
              <a:gd name="connsiteY0" fmla="*/ 2640 h 3806"/>
              <a:gd name="connsiteX1" fmla="*/ 19214 w 19214"/>
              <a:gd name="connsiteY1" fmla="*/ 0 h 3806"/>
              <a:gd name="connsiteX2" fmla="*/ 19214 w 19214"/>
              <a:gd name="connsiteY2" fmla="*/ 3806 h 3806"/>
              <a:gd name="connsiteX3" fmla="*/ 15 w 19214"/>
              <a:gd name="connsiteY3" fmla="*/ 3806 h 3806"/>
              <a:gd name="connsiteX4" fmla="*/ 0 w 19214"/>
              <a:gd name="connsiteY4" fmla="*/ 2640 h 3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4" h="3806">
                <a:moveTo>
                  <a:pt x="0" y="2640"/>
                </a:moveTo>
                <a:cubicBezTo>
                  <a:pt x="5356" y="611"/>
                  <a:pt x="11309" y="6332"/>
                  <a:pt x="19214" y="0"/>
                </a:cubicBezTo>
                <a:lnTo>
                  <a:pt x="19214" y="3806"/>
                </a:lnTo>
                <a:lnTo>
                  <a:pt x="15" y="3806"/>
                </a:lnTo>
                <a:lnTo>
                  <a:pt x="0" y="2640"/>
                </a:lnTo>
                <a:close/>
              </a:path>
            </a:pathLst>
          </a:custGeom>
          <a:gradFill>
            <a:gsLst>
              <a:gs pos="100000">
                <a:srgbClr val="DC281E">
                  <a:alpha val="70000"/>
                </a:srgbClr>
              </a:gs>
              <a:gs pos="60000">
                <a:srgbClr val="DC281E"/>
              </a:gs>
              <a:gs pos="72000">
                <a:srgbClr val="DA281E"/>
              </a:gs>
              <a:gs pos="0">
                <a:srgbClr val="FAADA2">
                  <a:alpha val="80000"/>
                </a:srgbClr>
              </a:gs>
            </a:gsLst>
            <a:lin ang="27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aphicFrame>
        <p:nvGraphicFramePr>
          <p:cNvPr id="3" name="表格 2"/>
          <p:cNvGraphicFramePr/>
          <p:nvPr>
            <p:custDataLst>
              <p:tags r:id="rId2"/>
            </p:custDataLst>
          </p:nvPr>
        </p:nvGraphicFramePr>
        <p:xfrm>
          <a:off x="670560" y="1156335"/>
          <a:ext cx="10925810" cy="4626610"/>
        </p:xfrm>
        <a:graphic>
          <a:graphicData uri="http://schemas.openxmlformats.org/drawingml/2006/table">
            <a:tbl>
              <a:tblPr firstRow="1" bandRow="1">
                <a:tableStyleId>{5C22544A-7EE6-4342-B048-85BDC9FD1C3A}</a:tableStyleId>
              </a:tblPr>
              <a:tblGrid>
                <a:gridCol w="1981835"/>
                <a:gridCol w="2767330"/>
                <a:gridCol w="3554730"/>
                <a:gridCol w="2621915"/>
              </a:tblGrid>
              <a:tr h="361315">
                <a:tc>
                  <a:txBody>
                    <a:bodyPr/>
                    <a:lstStyle/>
                    <a:p>
                      <a:pPr algn="ctr">
                        <a:buNone/>
                      </a:pPr>
                      <a:r>
                        <a:rPr lang="zh-CN" altLang="en-US" sz="1300" dirty="0">
                          <a:solidFill>
                            <a:schemeClr val="bg1"/>
                          </a:solidFill>
                          <a:latin typeface="微软雅黑" panose="020B0503020204020204" pitchFamily="34" charset="-122"/>
                          <a:ea typeface="微软雅黑" panose="020B0503020204020204" pitchFamily="34" charset="-122"/>
                          <a:sym typeface="+mn-ea"/>
                        </a:rPr>
                        <a:t>Products</a:t>
                      </a:r>
                      <a:endParaRPr lang="zh-CN" altLang="en-US" sz="1300" dirty="0">
                        <a:solidFill>
                          <a:schemeClr val="bg1"/>
                        </a:solidFill>
                        <a:latin typeface="微软雅黑" panose="020B0503020204020204" pitchFamily="34" charset="-122"/>
                        <a:ea typeface="微软雅黑" panose="020B0503020204020204" pitchFamily="34" charset="-122"/>
                        <a:sym typeface="+mn-ea"/>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solidFill>
                      <a:srgbClr val="E6252C"/>
                    </a:solidFill>
                  </a:tcPr>
                </a:tc>
                <a:tc>
                  <a:txBody>
                    <a:bodyPr/>
                    <a:lstStyle/>
                    <a:p>
                      <a:pPr algn="ctr">
                        <a:buNone/>
                      </a:pPr>
                      <a:r>
                        <a:rPr lang="zh-CN" altLang="en-US" sz="1300">
                          <a:latin typeface="微软雅黑" panose="020B0503020204020204" pitchFamily="34" charset="-122"/>
                          <a:ea typeface="微软雅黑" panose="020B0503020204020204" pitchFamily="34" charset="-122"/>
                        </a:rPr>
                        <a:t>Packages</a:t>
                      </a:r>
                      <a:endParaRPr lang="zh-CN" altLang="en-US" sz="1300">
                        <a:latin typeface="微软雅黑" panose="020B0503020204020204" pitchFamily="34" charset="-122"/>
                        <a:ea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solidFill>
                      <a:srgbClr val="E6252C"/>
                    </a:solidFill>
                  </a:tcPr>
                </a:tc>
                <a:tc>
                  <a:txBody>
                    <a:bodyPr/>
                    <a:lstStyle/>
                    <a:p>
                      <a:pPr algn="ctr">
                        <a:buNone/>
                      </a:pPr>
                      <a:r>
                        <a:rPr lang="zh-CN" altLang="en-US" sz="1300" dirty="0">
                          <a:solidFill>
                            <a:schemeClr val="bg1"/>
                          </a:solidFill>
                          <a:latin typeface="微软雅黑" panose="020B0503020204020204" pitchFamily="34" charset="-122"/>
                          <a:ea typeface="微软雅黑" panose="020B0503020204020204" pitchFamily="34" charset="-122"/>
                          <a:sym typeface="+mn-ea"/>
                        </a:rPr>
                        <a:t>Main PNs</a:t>
                      </a:r>
                      <a:endParaRPr lang="zh-CN" altLang="en-US" sz="1300" dirty="0">
                        <a:solidFill>
                          <a:schemeClr val="bg1"/>
                        </a:solidFill>
                        <a:latin typeface="微软雅黑" panose="020B0503020204020204" pitchFamily="34" charset="-122"/>
                        <a:ea typeface="微软雅黑" panose="020B0503020204020204" pitchFamily="34" charset="-122"/>
                        <a:sym typeface="+mn-ea"/>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solidFill>
                      <a:srgbClr val="E6252C"/>
                    </a:solidFill>
                  </a:tcPr>
                </a:tc>
                <a:tc>
                  <a:txBody>
                    <a:bodyPr/>
                    <a:lstStyle/>
                    <a:p>
                      <a:pPr algn="ctr">
                        <a:buNone/>
                      </a:pPr>
                      <a:r>
                        <a:rPr lang="zh-CN" altLang="en-US" sz="1300">
                          <a:latin typeface="微软雅黑" panose="020B0503020204020204" pitchFamily="34" charset="-122"/>
                          <a:ea typeface="微软雅黑" panose="020B0503020204020204" pitchFamily="34" charset="-122"/>
                        </a:rPr>
                        <a:t>Applications</a:t>
                      </a:r>
                      <a:endParaRPr lang="zh-CN" altLang="en-US" sz="1300">
                        <a:latin typeface="微软雅黑" panose="020B0503020204020204" pitchFamily="34" charset="-122"/>
                        <a:ea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solidFill>
                      <a:srgbClr val="E6252C"/>
                    </a:solidFill>
                  </a:tcPr>
                </a:tc>
              </a:tr>
              <a:tr h="1421765">
                <a:tc>
                  <a:txBody>
                    <a:bodyPr/>
                    <a:lstStyle/>
                    <a:p>
                      <a:pPr algn="ctr">
                        <a:buNone/>
                      </a:pPr>
                      <a:r>
                        <a:rPr lang="en-US" altLang="zh-CN" sz="1400" b="1">
                          <a:latin typeface="微软雅黑" panose="020B0503020204020204" pitchFamily="34" charset="-122"/>
                          <a:ea typeface="微软雅黑" panose="020B0503020204020204" pitchFamily="34" charset="-122"/>
                        </a:rPr>
                        <a:t>SMD </a:t>
                      </a:r>
                      <a:r>
                        <a:rPr lang="zh-CN" altLang="en-US" sz="1400" b="1">
                          <a:latin typeface="微软雅黑" panose="020B0503020204020204" pitchFamily="34" charset="-122"/>
                          <a:ea typeface="微软雅黑" panose="020B0503020204020204" pitchFamily="34" charset="-122"/>
                        </a:rPr>
                        <a:t>Bridge</a:t>
                      </a:r>
                      <a:endParaRPr lang="zh-CN" altLang="en-US" sz="1400" b="1">
                        <a:latin typeface="微软雅黑" panose="020B0503020204020204" pitchFamily="34" charset="-122"/>
                        <a:ea typeface="微软雅黑" panose="020B0503020204020204" pitchFamily="34" charset="-122"/>
                      </a:endParaRPr>
                    </a:p>
                  </a:txBody>
                  <a:tcPr marL="121920" marR="121920" marT="60960" marB="60960" anchor="ctr">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solidFill>
                      <a:schemeClr val="bg1">
                        <a:lumMod val="95000"/>
                      </a:schemeClr>
                    </a:solidFill>
                  </a:tcPr>
                </a:tc>
                <a:tc>
                  <a:txBody>
                    <a:bodyPr/>
                    <a:lstStyle/>
                    <a:p>
                      <a:pPr>
                        <a:buNone/>
                      </a:pPr>
                      <a:endParaRPr lang="zh-CN" altLang="en-US" sz="1200" dirty="0">
                        <a:latin typeface="微软雅黑" panose="020B0503020204020204" pitchFamily="34" charset="-122"/>
                        <a:ea typeface="微软雅黑" panose="020B0503020204020204" pitchFamily="34" charset="-122"/>
                      </a:endParaRPr>
                    </a:p>
                    <a:p>
                      <a:pPr>
                        <a:buNone/>
                      </a:pPr>
                      <a:endParaRPr lang="zh-CN" altLang="en-US" sz="1200" dirty="0">
                        <a:latin typeface="微软雅黑" panose="020B0503020204020204" pitchFamily="34" charset="-122"/>
                        <a:ea typeface="微软雅黑" panose="020B0503020204020204" pitchFamily="34" charset="-122"/>
                        <a:sym typeface="+mn-ea"/>
                      </a:endParaRPr>
                    </a:p>
                    <a:p>
                      <a:pPr>
                        <a:buNone/>
                      </a:pPr>
                      <a:endParaRPr lang="zh-CN" altLang="en-US" sz="1200" dirty="0">
                        <a:latin typeface="微软雅黑" panose="020B0503020204020204" pitchFamily="34" charset="-122"/>
                        <a:ea typeface="微软雅黑" panose="020B0503020204020204" pitchFamily="34" charset="-122"/>
                        <a:sym typeface="+mn-ea"/>
                      </a:endParaRPr>
                    </a:p>
                    <a:p>
                      <a:pPr>
                        <a:buNone/>
                      </a:pPr>
                      <a:endParaRPr lang="zh-CN" altLang="en-US" sz="1200" dirty="0">
                        <a:latin typeface="微软雅黑" panose="020B0503020204020204" pitchFamily="34" charset="-122"/>
                        <a:ea typeface="微软雅黑" panose="020B0503020204020204" pitchFamily="34" charset="-122"/>
                        <a:sym typeface="+mn-ea"/>
                      </a:endParaRPr>
                    </a:p>
                    <a:p>
                      <a:pPr>
                        <a:buNone/>
                      </a:pPr>
                      <a:r>
                        <a:rPr lang="zh-CN" altLang="en-US" sz="1200" dirty="0">
                          <a:latin typeface="微软雅黑" panose="020B0503020204020204" pitchFamily="34" charset="-122"/>
                          <a:ea typeface="微软雅黑" panose="020B0503020204020204" pitchFamily="34" charset="-122"/>
                          <a:sym typeface="+mn-ea"/>
                        </a:rPr>
                        <a:t>    </a:t>
                      </a:r>
                      <a:endParaRPr lang="zh-CN" altLang="en-US" sz="1200" dirty="0">
                        <a:latin typeface="微软雅黑" panose="020B0503020204020204" pitchFamily="34" charset="-122"/>
                        <a:ea typeface="微软雅黑" panose="020B0503020204020204" pitchFamily="34" charset="-122"/>
                        <a:sym typeface="+mn-ea"/>
                      </a:endParaRPr>
                    </a:p>
                    <a:p>
                      <a:pPr>
                        <a:buNone/>
                      </a:pPr>
                      <a:r>
                        <a:rPr lang="zh-CN" altLang="en-US" sz="1200" dirty="0">
                          <a:latin typeface="微软雅黑" panose="020B0503020204020204" pitchFamily="34" charset="-122"/>
                          <a:ea typeface="微软雅黑" panose="020B0503020204020204" pitchFamily="34" charset="-122"/>
                          <a:sym typeface="+mn-ea"/>
                        </a:rPr>
                        <a:t>  </a:t>
                      </a:r>
                      <a:r>
                        <a:rPr lang="en-US" altLang="zh-CN" sz="1200" dirty="0">
                          <a:latin typeface="微软雅黑" panose="020B0503020204020204" pitchFamily="34" charset="-122"/>
                          <a:ea typeface="微软雅黑" panose="020B0503020204020204" pitchFamily="34" charset="-122"/>
                          <a:sym typeface="+mn-ea"/>
                        </a:rPr>
                        <a:t> </a:t>
                      </a:r>
                      <a:r>
                        <a:rPr lang="zh-CN" altLang="en-US" sz="1200" dirty="0">
                          <a:latin typeface="微软雅黑" panose="020B0503020204020204" pitchFamily="34" charset="-122"/>
                          <a:ea typeface="微软雅黑" panose="020B0503020204020204" pitchFamily="34" charset="-122"/>
                          <a:sym typeface="+mn-ea"/>
                        </a:rPr>
                        <a:t> ABS         </a:t>
                      </a:r>
                      <a:r>
                        <a:rPr lang="en-US" altLang="zh-CN" sz="1200" dirty="0">
                          <a:latin typeface="微软雅黑" panose="020B0503020204020204" pitchFamily="34" charset="-122"/>
                          <a:ea typeface="微软雅黑" panose="020B0503020204020204" pitchFamily="34" charset="-122"/>
                          <a:sym typeface="+mn-ea"/>
                        </a:rPr>
                        <a:t> </a:t>
                      </a:r>
                      <a:r>
                        <a:rPr lang="zh-CN" altLang="en-US" sz="1200" dirty="0">
                          <a:latin typeface="微软雅黑" panose="020B0503020204020204" pitchFamily="34" charset="-122"/>
                          <a:ea typeface="微软雅黑" panose="020B0503020204020204" pitchFamily="34" charset="-122"/>
                          <a:sym typeface="+mn-ea"/>
                        </a:rPr>
                        <a:t> </a:t>
                      </a:r>
                      <a:r>
                        <a:rPr lang="zh-CN" altLang="en-US" sz="1200" dirty="0">
                          <a:latin typeface="微软雅黑" panose="020B0503020204020204" pitchFamily="34" charset="-122"/>
                          <a:ea typeface="微软雅黑" panose="020B0503020204020204" pitchFamily="34" charset="-122"/>
                        </a:rPr>
                        <a:t>MBS       </a:t>
                      </a: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   DBS</a:t>
                      </a:r>
                      <a:endParaRPr lang="zh-CN" altLang="en-US" sz="1200" dirty="0">
                        <a:latin typeface="微软雅黑" panose="020B0503020204020204" pitchFamily="34" charset="-122"/>
                        <a:ea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solidFill>
                      <a:schemeClr val="bg1">
                        <a:lumMod val="95000"/>
                      </a:schemeClr>
                    </a:solidFill>
                  </a:tcPr>
                </a:tc>
                <a:tc>
                  <a:txBody>
                    <a:bodyPr/>
                    <a:lstStyle/>
                    <a:p>
                      <a:pPr>
                        <a:buNone/>
                      </a:pP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a:buNone/>
                      </a:pP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ABS10，ABS210</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a:buNone/>
                      </a:pP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MBxS、MB2xS、</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a:buNone/>
                      </a:pP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DB10xS、DB20xS、DB30xS</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solidFill>
                      <a:schemeClr val="bg1">
                        <a:lumMod val="95000"/>
                      </a:schemeClr>
                    </a:solidFill>
                  </a:tcPr>
                </a:tc>
                <a:tc>
                  <a:txBody>
                    <a:bodyPr/>
                    <a:lstStyle/>
                    <a:p>
                      <a:pPr>
                        <a:buNone/>
                      </a:pP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a:p>
                      <a:pPr>
                        <a:buNone/>
                      </a:pP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a:p>
                      <a:pPr>
                        <a:buNone/>
                      </a:pP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mn-ea"/>
                        </a:rPr>
                        <a:t>PD fast charger</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sym typeface="+mn-ea"/>
                        </a:rPr>
                        <a:t>S</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mn-ea"/>
                        </a:rPr>
                        <a:t>mart socket</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rPr>
                        <a:t>A</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rPr>
                        <a:t>dapter、</a:t>
                      </a: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sym typeface="+mn-ea"/>
                        </a:rPr>
                        <a:t>Smart lighting</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rPr>
                        <a:t>Household </a:t>
                      </a:r>
                      <a:r>
                        <a:rPr lang="en-US" altLang="zh-CN" sz="1200" dirty="0" err="1">
                          <a:latin typeface="微软雅黑" panose="020B0503020204020204" pitchFamily="34" charset="-122"/>
                          <a:ea typeface="微软雅黑" panose="020B0503020204020204" pitchFamily="34" charset="-122"/>
                          <a:cs typeface="微软雅黑" panose="020B0503020204020204" pitchFamily="34" charset="-122"/>
                        </a:rPr>
                        <a:t>appliances,etc</a:t>
                      </a: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cs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solidFill>
                      <a:schemeClr val="bg1">
                        <a:lumMod val="95000"/>
                      </a:schemeClr>
                    </a:solidFill>
                  </a:tcPr>
                </a:tc>
              </a:tr>
              <a:tr h="1421765">
                <a:tc>
                  <a:txBody>
                    <a:bodyPr/>
                    <a:lstStyle/>
                    <a:p>
                      <a:pPr algn="ctr">
                        <a:buNone/>
                      </a:pPr>
                      <a:r>
                        <a:rPr lang="en-US" altLang="zh-CN" sz="1400" b="1" dirty="0" smtClean="0">
                          <a:latin typeface="微软雅黑" panose="020B0503020204020204" pitchFamily="34" charset="-122"/>
                          <a:ea typeface="微软雅黑" panose="020B0503020204020204" pitchFamily="34" charset="-122"/>
                        </a:rPr>
                        <a:t>DIP</a:t>
                      </a:r>
                      <a:r>
                        <a:rPr lang="zh-CN" altLang="en-US" sz="1400" b="1" dirty="0" smtClean="0">
                          <a:latin typeface="微软雅黑" panose="020B0503020204020204" pitchFamily="34" charset="-122"/>
                          <a:ea typeface="微软雅黑" panose="020B0503020204020204" pitchFamily="34" charset="-122"/>
                        </a:rPr>
                        <a:t> </a:t>
                      </a:r>
                      <a:r>
                        <a:rPr lang="en-US" altLang="zh-CN" sz="1400" b="1" dirty="0">
                          <a:latin typeface="微软雅黑" panose="020B0503020204020204" pitchFamily="34" charset="-122"/>
                          <a:ea typeface="微软雅黑" panose="020B0503020204020204" pitchFamily="34" charset="-122"/>
                        </a:rPr>
                        <a:t>B</a:t>
                      </a:r>
                      <a:r>
                        <a:rPr lang="zh-CN" altLang="en-US" sz="1400" b="1" dirty="0">
                          <a:latin typeface="微软雅黑" panose="020B0503020204020204" pitchFamily="34" charset="-122"/>
                          <a:ea typeface="微软雅黑" panose="020B0503020204020204" pitchFamily="34" charset="-122"/>
                        </a:rPr>
                        <a:t>ridge</a:t>
                      </a:r>
                      <a:endParaRPr lang="zh-CN" altLang="en-US" sz="1400" b="1" dirty="0">
                        <a:latin typeface="微软雅黑" panose="020B0503020204020204" pitchFamily="34" charset="-122"/>
                        <a:ea typeface="微软雅黑" panose="020B0503020204020204" pitchFamily="34" charset="-122"/>
                      </a:endParaRPr>
                    </a:p>
                  </a:txBody>
                  <a:tcPr marL="121920" marR="121920" marT="60960" marB="60960" anchor="ctr">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solidFill>
                      <a:schemeClr val="bg1">
                        <a:lumMod val="85000"/>
                      </a:schemeClr>
                    </a:solidFill>
                  </a:tcPr>
                </a:tc>
                <a:tc>
                  <a:txBody>
                    <a:bodyPr/>
                    <a:lstStyle/>
                    <a:p>
                      <a:pPr>
                        <a:buNone/>
                      </a:pP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r>
                        <a:rPr lang="zh-CN" altLang="en-US" sz="1200">
                          <a:latin typeface="微软雅黑" panose="020B0503020204020204" pitchFamily="34" charset="-122"/>
                          <a:ea typeface="微软雅黑" panose="020B0503020204020204" pitchFamily="34" charset="-122"/>
                        </a:rPr>
                        <a:t>     </a:t>
                      </a: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r>
                        <a:rPr lang="zh-CN" altLang="en-US" sz="1200">
                          <a:latin typeface="微软雅黑" panose="020B0503020204020204" pitchFamily="34" charset="-122"/>
                          <a:ea typeface="微软雅黑" panose="020B0503020204020204" pitchFamily="34" charset="-122"/>
                        </a:rPr>
                        <a:t> </a:t>
                      </a:r>
                      <a:r>
                        <a:rPr lang="en-US" altLang="zh-CN" sz="1200">
                          <a:latin typeface="微软雅黑" panose="020B0503020204020204" pitchFamily="34" charset="-122"/>
                          <a:ea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rPr>
                        <a:t>  GBP      </a:t>
                      </a:r>
                      <a:r>
                        <a:rPr lang="en-US" altLang="zh-CN" sz="1200">
                          <a:latin typeface="微软雅黑" panose="020B0503020204020204" pitchFamily="34" charset="-122"/>
                          <a:ea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rPr>
                        <a:t>   GBU     </a:t>
                      </a:r>
                      <a:r>
                        <a:rPr lang="en-US" altLang="zh-CN" sz="1200">
                          <a:latin typeface="微软雅黑" panose="020B0503020204020204" pitchFamily="34" charset="-122"/>
                          <a:ea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rPr>
                        <a:t> </a:t>
                      </a:r>
                      <a:r>
                        <a:rPr lang="en-US" altLang="zh-CN" sz="1200">
                          <a:latin typeface="微软雅黑" panose="020B0503020204020204" pitchFamily="34" charset="-122"/>
                          <a:ea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rPr>
                        <a:t>  GB</a:t>
                      </a:r>
                      <a:r>
                        <a:rPr lang="en-US" altLang="zh-CN" sz="1200">
                          <a:latin typeface="微软雅黑" panose="020B0503020204020204" pitchFamily="34" charset="-122"/>
                          <a:ea typeface="微软雅黑" panose="020B0503020204020204" pitchFamily="34" charset="-122"/>
                        </a:rPr>
                        <a:t>J</a:t>
                      </a:r>
                      <a:endParaRPr lang="en-US" altLang="zh-CN" sz="1200">
                        <a:latin typeface="微软雅黑" panose="020B0503020204020204" pitchFamily="34" charset="-122"/>
                        <a:ea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solidFill>
                      <a:schemeClr val="bg1">
                        <a:lumMod val="85000"/>
                      </a:schemeClr>
                    </a:solidFill>
                  </a:tcPr>
                </a:tc>
                <a:tc>
                  <a:txBody>
                    <a:bodyPr/>
                    <a:lstStyle/>
                    <a:p>
                      <a:pPr>
                        <a:buNone/>
                      </a:pPr>
                      <a:endParaRPr lang="zh-CN" altLang="en-US" sz="1200">
                        <a:latin typeface="微软雅黑" panose="020B0503020204020204" pitchFamily="34" charset="-122"/>
                        <a:ea typeface="微软雅黑" panose="020B0503020204020204" pitchFamily="34" charset="-122"/>
                      </a:endParaRPr>
                    </a:p>
                    <a:p>
                      <a:pPr>
                        <a:buNone/>
                      </a:pPr>
                      <a:r>
                        <a:rPr lang="en-US" altLang="zh-CN" sz="1200">
                          <a:latin typeface="微软雅黑" panose="020B0503020204020204" pitchFamily="34" charset="-122"/>
                          <a:ea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rPr>
                        <a:t>GBP2x,</a:t>
                      </a: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r>
                        <a:rPr lang="en-US" altLang="zh-CN" sz="1200">
                          <a:latin typeface="微软雅黑" panose="020B0503020204020204" pitchFamily="34" charset="-122"/>
                          <a:ea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rPr>
                        <a:t>GBU4x,GBU35x</a:t>
                      </a: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r>
                        <a:rPr lang="en-US" altLang="zh-CN" sz="1200">
                          <a:latin typeface="微软雅黑" panose="020B0503020204020204" pitchFamily="34" charset="-122"/>
                          <a:ea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rPr>
                        <a:t>GBJ10x,GBJ50x</a:t>
                      </a:r>
                      <a:endParaRPr lang="zh-CN" altLang="en-US" sz="1200">
                        <a:latin typeface="微软雅黑" panose="020B0503020204020204" pitchFamily="34" charset="-122"/>
                        <a:ea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solidFill>
                      <a:schemeClr val="bg1">
                        <a:lumMod val="85000"/>
                      </a:schemeClr>
                    </a:solidFill>
                  </a:tcPr>
                </a:tc>
                <a:tc>
                  <a:txBody>
                    <a:bodyPr/>
                    <a:lstStyle/>
                    <a:p>
                      <a:pPr>
                        <a:buNone/>
                      </a:pP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a:buNone/>
                      </a:pPr>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PD fast charger</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、Electric bike charger、Switching Mode Power Supply、Household appliances、Charging pile</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solidFill>
                      <a:schemeClr val="bg1">
                        <a:lumMod val="85000"/>
                      </a:schemeClr>
                    </a:solidFill>
                  </a:tcPr>
                </a:tc>
              </a:tr>
              <a:tr h="1421765">
                <a:tc>
                  <a:txBody>
                    <a:bodyPr/>
                    <a:lstStyle/>
                    <a:p>
                      <a:pPr algn="ctr">
                        <a:buNone/>
                      </a:pPr>
                      <a:r>
                        <a:rPr lang="en-US" altLang="zh-CN" sz="1400" b="1" dirty="0" smtClean="0">
                          <a:latin typeface="微软雅黑" panose="020B0503020204020204" pitchFamily="34" charset="-122"/>
                          <a:ea typeface="微软雅黑" panose="020B0503020204020204" pitchFamily="34" charset="-122"/>
                        </a:rPr>
                        <a:t>DIP</a:t>
                      </a:r>
                      <a:r>
                        <a:rPr lang="zh-CN" altLang="en-US" sz="1400" b="1" dirty="0" smtClean="0">
                          <a:latin typeface="微软雅黑" panose="020B0503020204020204" pitchFamily="34" charset="-122"/>
                          <a:ea typeface="微软雅黑" panose="020B0503020204020204" pitchFamily="34" charset="-122"/>
                        </a:rPr>
                        <a:t> </a:t>
                      </a:r>
                      <a:r>
                        <a:rPr lang="en-US" altLang="zh-CN" sz="1400" b="1" dirty="0">
                          <a:latin typeface="微软雅黑" panose="020B0503020204020204" pitchFamily="34" charset="-122"/>
                          <a:ea typeface="微软雅黑" panose="020B0503020204020204" pitchFamily="34" charset="-122"/>
                        </a:rPr>
                        <a:t>B</a:t>
                      </a:r>
                      <a:r>
                        <a:rPr lang="zh-CN" altLang="en-US" sz="1400" b="1" dirty="0">
                          <a:latin typeface="微软雅黑" panose="020B0503020204020204" pitchFamily="34" charset="-122"/>
                          <a:ea typeface="微软雅黑" panose="020B0503020204020204" pitchFamily="34" charset="-122"/>
                        </a:rPr>
                        <a:t>ridge</a:t>
                      </a:r>
                      <a:endParaRPr lang="zh-CN" altLang="en-US" sz="1400" b="1" dirty="0">
                        <a:latin typeface="微软雅黑" panose="020B0503020204020204" pitchFamily="34" charset="-122"/>
                        <a:ea typeface="微软雅黑" panose="020B0503020204020204" pitchFamily="34" charset="-122"/>
                      </a:endParaRPr>
                    </a:p>
                  </a:txBody>
                  <a:tcPr marL="121920" marR="121920" marT="60960" marB="60960" anchor="ctr">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solidFill>
                      <a:schemeClr val="bg1">
                        <a:lumMod val="95000"/>
                      </a:schemeClr>
                    </a:solidFill>
                  </a:tcPr>
                </a:tc>
                <a:tc>
                  <a:txBody>
                    <a:bodyPr/>
                    <a:lstStyle/>
                    <a:p>
                      <a:pPr>
                        <a:buNone/>
                      </a:pP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r>
                        <a:rPr lang="zh-CN" altLang="en-US" sz="1200">
                          <a:latin typeface="微软雅黑" panose="020B0503020204020204" pitchFamily="34" charset="-122"/>
                          <a:ea typeface="微软雅黑" panose="020B0503020204020204" pitchFamily="34" charset="-122"/>
                        </a:rPr>
                        <a:t>           </a:t>
                      </a:r>
                      <a:endParaRPr lang="zh-CN" altLang="en-US" sz="1200">
                        <a:latin typeface="微软雅黑" panose="020B0503020204020204" pitchFamily="34" charset="-122"/>
                        <a:ea typeface="微软雅黑" panose="020B0503020204020204" pitchFamily="34" charset="-122"/>
                      </a:endParaRPr>
                    </a:p>
                    <a:p>
                      <a:pPr>
                        <a:buNone/>
                      </a:pPr>
                      <a:r>
                        <a:rPr lang="zh-CN" altLang="en-US" sz="1200">
                          <a:latin typeface="微软雅黑" panose="020B0503020204020204" pitchFamily="34" charset="-122"/>
                          <a:ea typeface="微软雅黑" panose="020B0503020204020204" pitchFamily="34" charset="-122"/>
                        </a:rPr>
                        <a:t> </a:t>
                      </a:r>
                      <a:r>
                        <a:rPr lang="en-US" altLang="zh-CN" sz="1200">
                          <a:latin typeface="微软雅黑" panose="020B0503020204020204" pitchFamily="34" charset="-122"/>
                          <a:ea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rPr>
                        <a:t>    KBPC                 GBPC</a:t>
                      </a:r>
                      <a:endParaRPr lang="zh-CN" altLang="en-US" sz="1200">
                        <a:latin typeface="微软雅黑" panose="020B0503020204020204" pitchFamily="34" charset="-122"/>
                        <a:ea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solidFill>
                      <a:schemeClr val="bg1">
                        <a:lumMod val="95000"/>
                      </a:schemeClr>
                    </a:solidFill>
                  </a:tcPr>
                </a:tc>
                <a:tc>
                  <a:txBody>
                    <a:bodyPr/>
                    <a:lstStyle/>
                    <a:p>
                      <a:pPr>
                        <a:buNone/>
                      </a:pP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a:p>
                      <a:pPr>
                        <a:buNone/>
                      </a:pP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rPr>
                        <a:t>GBPC25x、GBPC35x、</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a:p>
                      <a:pPr>
                        <a:buNone/>
                      </a:pP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a:p>
                      <a:pPr>
                        <a:buNone/>
                      </a:pP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rPr>
                        <a:t>KBPC15x、GBPC25x</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solidFill>
                      <a:schemeClr val="bg1">
                        <a:lumMod val="95000"/>
                      </a:schemeClr>
                    </a:solidFill>
                  </a:tcPr>
                </a:tc>
                <a:tc>
                  <a:txBody>
                    <a:bodyPr/>
                    <a:lstStyle/>
                    <a:p>
                      <a:pPr>
                        <a:buNone/>
                      </a:pPr>
                      <a:endParaRPr lang="zh-CN" altLang="en-US" sz="1200" dirty="0">
                        <a:latin typeface="微软雅黑" panose="020B0503020204020204" pitchFamily="34" charset="-122"/>
                        <a:ea typeface="微软雅黑" panose="020B0503020204020204" pitchFamily="34" charset="-122"/>
                      </a:endParaRPr>
                    </a:p>
                    <a:p>
                      <a:pPr>
                        <a:buNone/>
                      </a:pPr>
                      <a:endParaRPr lang="zh-CN" altLang="en-US" sz="1200" dirty="0">
                        <a:latin typeface="微软雅黑" panose="020B0503020204020204" pitchFamily="34" charset="-122"/>
                        <a:ea typeface="微软雅黑" panose="020B0503020204020204" pitchFamily="34" charset="-122"/>
                      </a:endParaRPr>
                    </a:p>
                    <a:p>
                      <a:pPr>
                        <a:buNone/>
                      </a:pPr>
                      <a:r>
                        <a:rPr lang="zh-CN" altLang="en-US" sz="1200" dirty="0">
                          <a:latin typeface="微软雅黑" panose="020B0503020204020204" pitchFamily="34" charset="-122"/>
                          <a:ea typeface="微软雅黑" panose="020B0503020204020204" pitchFamily="34" charset="-122"/>
                        </a:rPr>
                        <a:t>Electric bike charger、Switching Mode Power Supply、Household appliances、</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mn-ea"/>
                        </a:rPr>
                        <a:t>Charging pile</a:t>
                      </a:r>
                      <a:endParaRPr lang="zh-CN" altLang="en-US" sz="1200" dirty="0">
                        <a:latin typeface="微软雅黑" panose="020B0503020204020204" pitchFamily="34" charset="-122"/>
                        <a:ea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solidFill>
                      <a:schemeClr val="bg1">
                        <a:lumMod val="95000"/>
                      </a:schemeClr>
                    </a:solidFill>
                  </a:tcPr>
                </a:tc>
              </a:tr>
            </a:tbl>
          </a:graphicData>
        </a:graphic>
      </p:graphicFrame>
      <p:pic>
        <p:nvPicPr>
          <p:cNvPr id="4" name="图片 3" descr="E:/产品资料汇总/分立器件产品/分立器件产品HKT标/ABS.pngABS"/>
          <p:cNvPicPr>
            <a:picLocks noChangeAspect="1"/>
          </p:cNvPicPr>
          <p:nvPr>
            <p:custDataLst>
              <p:tags r:id="rId3"/>
            </p:custDataLst>
          </p:nvPr>
        </p:nvPicPr>
        <p:blipFill>
          <a:blip r:embed="rId4" cstate="print"/>
          <a:srcRect t="30" b="30"/>
          <a:stretch>
            <a:fillRect/>
          </a:stretch>
        </p:blipFill>
        <p:spPr>
          <a:xfrm>
            <a:off x="2839720" y="1674495"/>
            <a:ext cx="702733" cy="702733"/>
          </a:xfrm>
          <a:prstGeom prst="rect">
            <a:avLst/>
          </a:prstGeom>
        </p:spPr>
      </p:pic>
      <p:pic>
        <p:nvPicPr>
          <p:cNvPr id="9" name="图片 8" descr="E:/产品资料汇总/分立器件产品/分立器件产品HKT标/MBS.pngMBS"/>
          <p:cNvPicPr>
            <a:picLocks noChangeAspect="1"/>
          </p:cNvPicPr>
          <p:nvPr>
            <p:custDataLst>
              <p:tags r:id="rId5"/>
            </p:custDataLst>
          </p:nvPr>
        </p:nvPicPr>
        <p:blipFill>
          <a:blip r:embed="rId6" cstate="print"/>
          <a:srcRect t="986" b="986"/>
          <a:stretch>
            <a:fillRect/>
          </a:stretch>
        </p:blipFill>
        <p:spPr>
          <a:xfrm>
            <a:off x="3656753" y="1674495"/>
            <a:ext cx="708660" cy="708660"/>
          </a:xfrm>
          <a:prstGeom prst="rect">
            <a:avLst/>
          </a:prstGeom>
        </p:spPr>
      </p:pic>
      <p:pic>
        <p:nvPicPr>
          <p:cNvPr id="2" name="图片 1" descr="E:/产品资料汇总/分立器件产品/分立器件产品HKT标/DBS.pngDBS"/>
          <p:cNvPicPr>
            <a:picLocks noChangeAspect="1"/>
          </p:cNvPicPr>
          <p:nvPr>
            <p:custDataLst>
              <p:tags r:id="rId7"/>
            </p:custDataLst>
          </p:nvPr>
        </p:nvPicPr>
        <p:blipFill>
          <a:blip r:embed="rId8" cstate="print"/>
          <a:srcRect t="42" b="42"/>
          <a:stretch>
            <a:fillRect/>
          </a:stretch>
        </p:blipFill>
        <p:spPr>
          <a:xfrm>
            <a:off x="4470400" y="1665182"/>
            <a:ext cx="764540" cy="764540"/>
          </a:xfrm>
          <a:prstGeom prst="rect">
            <a:avLst/>
          </a:prstGeom>
        </p:spPr>
      </p:pic>
      <p:pic>
        <p:nvPicPr>
          <p:cNvPr id="11" name="图片 10" descr="GBP"/>
          <p:cNvPicPr>
            <a:picLocks noChangeAspect="1"/>
          </p:cNvPicPr>
          <p:nvPr>
            <p:custDataLst>
              <p:tags r:id="rId9"/>
            </p:custDataLst>
          </p:nvPr>
        </p:nvPicPr>
        <p:blipFill>
          <a:blip r:embed="rId10" cstate="print"/>
          <a:stretch>
            <a:fillRect/>
          </a:stretch>
        </p:blipFill>
        <p:spPr>
          <a:xfrm>
            <a:off x="2805853" y="2982383"/>
            <a:ext cx="767927" cy="687493"/>
          </a:xfrm>
          <a:prstGeom prst="rect">
            <a:avLst/>
          </a:prstGeom>
        </p:spPr>
      </p:pic>
      <p:pic>
        <p:nvPicPr>
          <p:cNvPr id="12" name="图片 11" descr="GBU"/>
          <p:cNvPicPr>
            <a:picLocks noChangeAspect="1"/>
          </p:cNvPicPr>
          <p:nvPr>
            <p:custDataLst>
              <p:tags r:id="rId11"/>
            </p:custDataLst>
          </p:nvPr>
        </p:nvPicPr>
        <p:blipFill>
          <a:blip r:embed="rId12" cstate="print"/>
          <a:stretch>
            <a:fillRect/>
          </a:stretch>
        </p:blipFill>
        <p:spPr>
          <a:xfrm>
            <a:off x="3541607" y="2991697"/>
            <a:ext cx="928793" cy="686647"/>
          </a:xfrm>
          <a:prstGeom prst="rect">
            <a:avLst/>
          </a:prstGeom>
        </p:spPr>
      </p:pic>
      <p:pic>
        <p:nvPicPr>
          <p:cNvPr id="13" name="图片 12" descr="GBJ"/>
          <p:cNvPicPr>
            <a:picLocks noChangeAspect="1"/>
          </p:cNvPicPr>
          <p:nvPr>
            <p:custDataLst>
              <p:tags r:id="rId13"/>
            </p:custDataLst>
          </p:nvPr>
        </p:nvPicPr>
        <p:blipFill>
          <a:blip r:embed="rId14" cstate="print"/>
          <a:stretch>
            <a:fillRect/>
          </a:stretch>
        </p:blipFill>
        <p:spPr>
          <a:xfrm>
            <a:off x="4456007" y="3028950"/>
            <a:ext cx="807720" cy="687493"/>
          </a:xfrm>
          <a:prstGeom prst="rect">
            <a:avLst/>
          </a:prstGeom>
        </p:spPr>
      </p:pic>
      <p:pic>
        <p:nvPicPr>
          <p:cNvPr id="14" name="图片 13" descr="KBPC"/>
          <p:cNvPicPr>
            <a:picLocks noChangeAspect="1"/>
          </p:cNvPicPr>
          <p:nvPr>
            <p:custDataLst>
              <p:tags r:id="rId15"/>
            </p:custDataLst>
          </p:nvPr>
        </p:nvPicPr>
        <p:blipFill>
          <a:blip r:embed="rId16" cstate="print"/>
          <a:stretch>
            <a:fillRect/>
          </a:stretch>
        </p:blipFill>
        <p:spPr>
          <a:xfrm>
            <a:off x="2961640" y="4327737"/>
            <a:ext cx="670560" cy="683260"/>
          </a:xfrm>
          <a:prstGeom prst="rect">
            <a:avLst/>
          </a:prstGeom>
        </p:spPr>
      </p:pic>
      <p:pic>
        <p:nvPicPr>
          <p:cNvPr id="15" name="图片 14" descr="GBPC."/>
          <p:cNvPicPr>
            <a:picLocks noChangeAspect="1"/>
          </p:cNvPicPr>
          <p:nvPr>
            <p:custDataLst>
              <p:tags r:id="rId17"/>
            </p:custDataLst>
          </p:nvPr>
        </p:nvPicPr>
        <p:blipFill>
          <a:blip r:embed="rId18" cstate="print"/>
          <a:stretch>
            <a:fillRect/>
          </a:stretch>
        </p:blipFill>
        <p:spPr>
          <a:xfrm>
            <a:off x="4119880" y="4337685"/>
            <a:ext cx="800100" cy="607907"/>
          </a:xfrm>
          <a:prstGeom prst="rect">
            <a:avLst/>
          </a:prstGeom>
        </p:spPr>
      </p:pic>
      <p:pic>
        <p:nvPicPr>
          <p:cNvPr id="8" name="图片 7" descr="未标题-1"/>
          <p:cNvPicPr>
            <a:picLocks noChangeAspect="1"/>
          </p:cNvPicPr>
          <p:nvPr/>
        </p:nvPicPr>
        <p:blipFill>
          <a:blip r:embed="rId19" cstate="print"/>
          <a:stretch>
            <a:fillRect/>
          </a:stretch>
        </p:blipFill>
        <p:spPr>
          <a:xfrm>
            <a:off x="9600576" y="6198870"/>
            <a:ext cx="2056235" cy="360000"/>
          </a:xfrm>
          <a:prstGeom prst="rect">
            <a:avLst/>
          </a:prstGeom>
        </p:spPr>
      </p:pic>
      <p:pic>
        <p:nvPicPr>
          <p:cNvPr id="7" name="图片 6" descr="集团logo2"/>
          <p:cNvPicPr>
            <a:picLocks noChangeAspect="1"/>
          </p:cNvPicPr>
          <p:nvPr>
            <p:custDataLst>
              <p:tags r:id="rId20"/>
            </p:custDataLst>
          </p:nvPr>
        </p:nvPicPr>
        <p:blipFill>
          <a:blip r:embed="rId21" cstate="print"/>
          <a:stretch>
            <a:fillRect/>
          </a:stretch>
        </p:blipFill>
        <p:spPr>
          <a:xfrm>
            <a:off x="669925" y="356849"/>
            <a:ext cx="1606943" cy="360000"/>
          </a:xfrm>
          <a:prstGeom prst="rect">
            <a:avLst/>
          </a:prstGeom>
        </p:spPr>
      </p:pic>
      <p:sp>
        <p:nvSpPr>
          <p:cNvPr id="16" name="文本框 4"/>
          <p:cNvSpPr txBox="1"/>
          <p:nvPr>
            <p:custDataLst>
              <p:tags r:id="rId22"/>
            </p:custDataLst>
          </p:nvPr>
        </p:nvSpPr>
        <p:spPr>
          <a:xfrm>
            <a:off x="8593593" y="377342"/>
            <a:ext cx="2403543" cy="369332"/>
          </a:xfrm>
          <a:prstGeom prst="rect">
            <a:avLst/>
          </a:prstGeom>
          <a:noFill/>
          <a:effectLst/>
        </p:spPr>
        <p:txBody>
          <a:bodyPr wrap="none" lIns="0" tIns="0" rIns="0" bIns="0" rtlCol="0">
            <a:spAutoFit/>
          </a:bodyPr>
          <a:lstStyle/>
          <a:p>
            <a:pPr algn="r"/>
            <a:r>
              <a:rPr lang="en-US" altLang="zh-CN" sz="2400" b="1" dirty="0" smtClean="0">
                <a:solidFill>
                  <a:srgbClr val="DC281E"/>
                </a:solidFill>
                <a:latin typeface="微软雅黑" panose="020B0503020204020204" pitchFamily="34" charset="-122"/>
                <a:ea typeface="微软雅黑" panose="020B0503020204020204" pitchFamily="34" charset="-122"/>
              </a:rPr>
              <a:t>Bridge Rectifier</a:t>
            </a:r>
            <a:endParaRPr lang="en-US" altLang="zh-CN" sz="2400" b="1" dirty="0">
              <a:solidFill>
                <a:srgbClr val="DC281E"/>
              </a:solidFill>
              <a:latin typeface="微软雅黑" panose="020B0503020204020204" pitchFamily="34" charset="-122"/>
              <a:ea typeface="微软雅黑" panose="020B0503020204020204" pitchFamily="34" charset="-122"/>
            </a:endParaRPr>
          </a:p>
        </p:txBody>
      </p:sp>
      <p:sp>
        <p:nvSpPr>
          <p:cNvPr id="17" name="椭圆 16"/>
          <p:cNvSpPr/>
          <p:nvPr>
            <p:custDataLst>
              <p:tags r:id="rId23"/>
            </p:custDataLst>
          </p:nvPr>
        </p:nvSpPr>
        <p:spPr>
          <a:xfrm>
            <a:off x="8342985" y="425234"/>
            <a:ext cx="288000" cy="288000"/>
          </a:xfrm>
          <a:prstGeom prst="ellipse">
            <a:avLst/>
          </a:prstGeom>
          <a:gradFill>
            <a:gsLst>
              <a:gs pos="100000">
                <a:srgbClr val="DC281E">
                  <a:alpha val="0"/>
                </a:srgbClr>
              </a:gs>
              <a:gs pos="60000">
                <a:srgbClr val="DC281E"/>
              </a:gs>
              <a:gs pos="72000">
                <a:srgbClr val="DA281E"/>
              </a:gs>
              <a:gs pos="0">
                <a:srgbClr val="FAADA2">
                  <a:alpha val="10000"/>
                </a:srgbClr>
              </a:gs>
            </a:gsLst>
            <a:path path="circle">
              <a:fillToRect l="100000" t="100000"/>
            </a:path>
            <a:tileRect r="-100000" b="-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16"/>
                                        </p:tgtEl>
                                        <p:attrNameLst>
                                          <p:attrName>style.visibility</p:attrName>
                                        </p:attrNameLst>
                                      </p:cBhvr>
                                      <p:to>
                                        <p:strVal val="visible"/>
                                      </p:to>
                                    </p:set>
                                    <p:anim calcmode="lin" valueType="num">
                                      <p:cBhvr>
                                        <p:cTn id="7" dur="250" fill="hold"/>
                                        <p:tgtEl>
                                          <p:spTgt spid="16"/>
                                        </p:tgtEl>
                                        <p:attrNameLst>
                                          <p:attrName>ppt_w</p:attrName>
                                        </p:attrNameLst>
                                      </p:cBhvr>
                                      <p:tavLst>
                                        <p:tav tm="0">
                                          <p:val>
                                            <p:fltVal val="0"/>
                                          </p:val>
                                        </p:tav>
                                        <p:tav tm="100000">
                                          <p:val>
                                            <p:strVal val="#ppt_w"/>
                                          </p:val>
                                        </p:tav>
                                      </p:tavLst>
                                    </p:anim>
                                    <p:anim calcmode="lin" valueType="num">
                                      <p:cBhvr>
                                        <p:cTn id="8" dur="250" fill="hold"/>
                                        <p:tgtEl>
                                          <p:spTgt spid="16"/>
                                        </p:tgtEl>
                                        <p:attrNameLst>
                                          <p:attrName>ppt_h</p:attrName>
                                        </p:attrNameLst>
                                      </p:cBhvr>
                                      <p:tavLst>
                                        <p:tav tm="0">
                                          <p:val>
                                            <p:fltVal val="0"/>
                                          </p:val>
                                        </p:tav>
                                        <p:tav tm="100000">
                                          <p:val>
                                            <p:strVal val="#ppt_h"/>
                                          </p:val>
                                        </p:tav>
                                      </p:tavLst>
                                    </p:anim>
                                    <p:animEffect transition="in" filter="fade">
                                      <p:cBhvr>
                                        <p:cTn id="9" dur="250"/>
                                        <p:tgtEl>
                                          <p:spTgt spid="16"/>
                                        </p:tgtEl>
                                      </p:cBhvr>
                                    </p:animEffect>
                                  </p:childTnLst>
                                </p:cTn>
                              </p:par>
                              <p:par>
                                <p:cTn id="10" presetID="6" presetClass="emph" presetSubtype="0" decel="100000" fill="hold" grpId="1" nodeType="withEffect">
                                  <p:stCondLst>
                                    <p:cond delay="600"/>
                                  </p:stCondLst>
                                  <p:childTnLst>
                                    <p:animScale>
                                      <p:cBhvr>
                                        <p:cTn id="11" dur="250" fill="hold"/>
                                        <p:tgtEl>
                                          <p:spTgt spid="16"/>
                                        </p:tgtEl>
                                      </p:cBhvr>
                                      <p:by x="120000" y="120000"/>
                                    </p:animScale>
                                  </p:childTnLst>
                                </p:cTn>
                              </p:par>
                              <p:par>
                                <p:cTn id="12" presetID="6" presetClass="emph" presetSubtype="0" decel="100000" fill="hold" grpId="2" nodeType="withEffect">
                                  <p:stCondLst>
                                    <p:cond delay="800"/>
                                  </p:stCondLst>
                                  <p:childTnLst>
                                    <p:animScale>
                                      <p:cBhvr>
                                        <p:cTn id="13" dur="250" fill="hold"/>
                                        <p:tgtEl>
                                          <p:spTgt spid="16"/>
                                        </p:tgtEl>
                                      </p:cBhvr>
                                      <p:by x="83000" y="83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bldLvl="0" animBg="1"/>
      <p:bldP spid="16" grpId="2"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任意多边形 10"/>
          <p:cNvSpPr/>
          <p:nvPr>
            <p:custDataLst>
              <p:tags r:id="rId1"/>
            </p:custDataLst>
          </p:nvPr>
        </p:nvSpPr>
        <p:spPr>
          <a:xfrm>
            <a:off x="-9525" y="3895090"/>
            <a:ext cx="12200890" cy="2962910"/>
          </a:xfrm>
          <a:custGeom>
            <a:avLst/>
            <a:gdLst>
              <a:gd name="connsiteX0" fmla="*/ 0 w 19214"/>
              <a:gd name="connsiteY0" fmla="*/ 2640 h 3806"/>
              <a:gd name="connsiteX1" fmla="*/ 19214 w 19214"/>
              <a:gd name="connsiteY1" fmla="*/ 0 h 3806"/>
              <a:gd name="connsiteX2" fmla="*/ 19214 w 19214"/>
              <a:gd name="connsiteY2" fmla="*/ 3806 h 3806"/>
              <a:gd name="connsiteX3" fmla="*/ 15 w 19214"/>
              <a:gd name="connsiteY3" fmla="*/ 3806 h 3806"/>
              <a:gd name="connsiteX4" fmla="*/ 0 w 19214"/>
              <a:gd name="connsiteY4" fmla="*/ 2640 h 3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4" h="3806">
                <a:moveTo>
                  <a:pt x="0" y="2640"/>
                </a:moveTo>
                <a:cubicBezTo>
                  <a:pt x="5356" y="611"/>
                  <a:pt x="11309" y="6332"/>
                  <a:pt x="19214" y="0"/>
                </a:cubicBezTo>
                <a:lnTo>
                  <a:pt x="19214" y="3806"/>
                </a:lnTo>
                <a:lnTo>
                  <a:pt x="15" y="3806"/>
                </a:lnTo>
                <a:lnTo>
                  <a:pt x="0" y="2640"/>
                </a:lnTo>
                <a:close/>
              </a:path>
            </a:pathLst>
          </a:custGeom>
          <a:gradFill>
            <a:gsLst>
              <a:gs pos="100000">
                <a:srgbClr val="DC281E">
                  <a:alpha val="70000"/>
                </a:srgbClr>
              </a:gs>
              <a:gs pos="60000">
                <a:srgbClr val="DC281E"/>
              </a:gs>
              <a:gs pos="72000">
                <a:srgbClr val="DA281E"/>
              </a:gs>
              <a:gs pos="0">
                <a:srgbClr val="FAADA2">
                  <a:alpha val="80000"/>
                </a:srgbClr>
              </a:gs>
            </a:gsLst>
            <a:lin ang="27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椭圆 6"/>
          <p:cNvSpPr/>
          <p:nvPr>
            <p:custDataLst>
              <p:tags r:id="rId2"/>
            </p:custDataLst>
          </p:nvPr>
        </p:nvSpPr>
        <p:spPr>
          <a:xfrm>
            <a:off x="1761558" y="3265170"/>
            <a:ext cx="1080000" cy="1080000"/>
          </a:xfrm>
          <a:prstGeom prst="ellipse">
            <a:avLst/>
          </a:prstGeom>
          <a:solidFill>
            <a:srgbClr val="F14B3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0" name="文本框 29"/>
          <p:cNvSpPr txBox="1"/>
          <p:nvPr>
            <p:custDataLst>
              <p:tags r:id="rId3"/>
            </p:custDataLst>
          </p:nvPr>
        </p:nvSpPr>
        <p:spPr>
          <a:xfrm>
            <a:off x="4691921" y="1754804"/>
            <a:ext cx="2578309" cy="584775"/>
          </a:xfrm>
          <a:prstGeom prst="rect">
            <a:avLst/>
          </a:prstGeom>
          <a:noFill/>
        </p:spPr>
        <p:txBody>
          <a:bodyPr wrap="square" rtlCol="0">
            <a:spAutoFit/>
          </a:bodyPr>
          <a:lstStyle/>
          <a:p>
            <a:pPr algn="ctr"/>
            <a:r>
              <a:rPr lang="en-US" altLang="zh-CN" sz="3200" b="1" dirty="0">
                <a:solidFill>
                  <a:srgbClr val="DC281E"/>
                </a:solidFill>
                <a:latin typeface="微软雅黑" panose="020B0503020204020204" pitchFamily="34" charset="-122"/>
                <a:ea typeface="微软雅黑" panose="020B0503020204020204" pitchFamily="34" charset="-122"/>
                <a:cs typeface="Aharoni" panose="02010803020104030203" pitchFamily="2" charset="-79"/>
              </a:rPr>
              <a:t>CONTENTS</a:t>
            </a:r>
            <a:endParaRPr lang="en-US" altLang="zh-CN" sz="3200" b="1" dirty="0">
              <a:solidFill>
                <a:srgbClr val="DC281E"/>
              </a:solidFill>
              <a:latin typeface="微软雅黑" panose="020B0503020204020204" pitchFamily="34" charset="-122"/>
              <a:ea typeface="微软雅黑" panose="020B0503020204020204" pitchFamily="34" charset="-122"/>
              <a:cs typeface="Aharoni" panose="02010803020104030203" pitchFamily="2" charset="-79"/>
            </a:endParaRPr>
          </a:p>
        </p:txBody>
      </p:sp>
      <p:sp>
        <p:nvSpPr>
          <p:cNvPr id="21" name="文本框 20"/>
          <p:cNvSpPr txBox="1"/>
          <p:nvPr>
            <p:custDataLst>
              <p:tags r:id="rId4"/>
            </p:custDataLst>
          </p:nvPr>
        </p:nvSpPr>
        <p:spPr>
          <a:xfrm>
            <a:off x="1869440" y="3574982"/>
            <a:ext cx="864235" cy="460375"/>
          </a:xfrm>
          <a:prstGeom prst="rect">
            <a:avLst/>
          </a:prstGeom>
          <a:noFill/>
        </p:spPr>
        <p:txBody>
          <a:bodyPr wrap="square" rtlCol="0">
            <a:spAutoFit/>
          </a:bodyPr>
          <a:lstStyle/>
          <a:p>
            <a:pPr algn="ctr"/>
            <a:r>
              <a:rPr lang="en-US" altLang="zh-CN" sz="2400" b="1" spc="300" dirty="0">
                <a:solidFill>
                  <a:schemeClr val="bg1"/>
                </a:solidFill>
                <a:latin typeface="微软雅黑" panose="020B0503020204020204" pitchFamily="34" charset="-122"/>
                <a:ea typeface="微软雅黑" panose="020B0503020204020204" pitchFamily="34" charset="-122"/>
                <a:cs typeface="Aharoni" panose="02010803020104030203" pitchFamily="2" charset="-79"/>
              </a:rPr>
              <a:t>01</a:t>
            </a:r>
            <a:endParaRPr lang="en-US" altLang="zh-CN" sz="2400" b="1" spc="300" dirty="0">
              <a:solidFill>
                <a:schemeClr val="bg1"/>
              </a:solidFill>
              <a:latin typeface="微软雅黑" panose="020B0503020204020204" pitchFamily="34" charset="-122"/>
              <a:ea typeface="微软雅黑" panose="020B0503020204020204" pitchFamily="34" charset="-122"/>
              <a:cs typeface="Aharoni" panose="02010803020104030203" pitchFamily="2" charset="-79"/>
            </a:endParaRPr>
          </a:p>
        </p:txBody>
      </p:sp>
      <p:sp>
        <p:nvSpPr>
          <p:cNvPr id="22" name="椭圆 21"/>
          <p:cNvSpPr/>
          <p:nvPr>
            <p:custDataLst>
              <p:tags r:id="rId5"/>
            </p:custDataLst>
          </p:nvPr>
        </p:nvSpPr>
        <p:spPr>
          <a:xfrm>
            <a:off x="8833368" y="3265170"/>
            <a:ext cx="1080000" cy="1080000"/>
          </a:xfrm>
          <a:prstGeom prst="ellipse">
            <a:avLst/>
          </a:prstGeom>
          <a:solidFill>
            <a:srgbClr val="F14B3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4" name="文本框 23"/>
          <p:cNvSpPr txBox="1"/>
          <p:nvPr>
            <p:custDataLst>
              <p:tags r:id="rId6"/>
            </p:custDataLst>
          </p:nvPr>
        </p:nvSpPr>
        <p:spPr>
          <a:xfrm>
            <a:off x="8941250" y="3574982"/>
            <a:ext cx="864235" cy="460375"/>
          </a:xfrm>
          <a:prstGeom prst="rect">
            <a:avLst/>
          </a:prstGeom>
          <a:noFill/>
        </p:spPr>
        <p:txBody>
          <a:bodyPr wrap="square" rtlCol="0">
            <a:spAutoFit/>
          </a:bodyPr>
          <a:lstStyle/>
          <a:p>
            <a:pPr algn="ctr"/>
            <a:r>
              <a:rPr lang="en-US" altLang="zh-CN" sz="2400" b="1" spc="300" dirty="0" smtClean="0">
                <a:solidFill>
                  <a:schemeClr val="bg1"/>
                </a:solidFill>
                <a:latin typeface="微软雅黑" panose="020B0503020204020204" pitchFamily="34" charset="-122"/>
                <a:ea typeface="微软雅黑" panose="020B0503020204020204" pitchFamily="34" charset="-122"/>
                <a:cs typeface="Aharoni" panose="02010803020104030203" pitchFamily="2" charset="-79"/>
              </a:rPr>
              <a:t>04</a:t>
            </a:r>
            <a:endParaRPr lang="en-US" altLang="zh-CN" sz="2400" b="1" spc="300" dirty="0">
              <a:solidFill>
                <a:schemeClr val="bg1"/>
              </a:solidFill>
              <a:latin typeface="微软雅黑" panose="020B0503020204020204" pitchFamily="34" charset="-122"/>
              <a:ea typeface="微软雅黑" panose="020B0503020204020204" pitchFamily="34" charset="-122"/>
              <a:cs typeface="Aharoni" panose="02010803020104030203" pitchFamily="2" charset="-79"/>
            </a:endParaRPr>
          </a:p>
        </p:txBody>
      </p:sp>
      <p:sp>
        <p:nvSpPr>
          <p:cNvPr id="25" name="椭圆 24"/>
          <p:cNvSpPr/>
          <p:nvPr>
            <p:custDataLst>
              <p:tags r:id="rId7"/>
            </p:custDataLst>
          </p:nvPr>
        </p:nvSpPr>
        <p:spPr>
          <a:xfrm>
            <a:off x="4153018" y="3265170"/>
            <a:ext cx="1080000" cy="1080000"/>
          </a:xfrm>
          <a:prstGeom prst="ellipse">
            <a:avLst/>
          </a:prstGeom>
          <a:solidFill>
            <a:srgbClr val="F14B3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7" name="文本框 26"/>
          <p:cNvSpPr txBox="1"/>
          <p:nvPr>
            <p:custDataLst>
              <p:tags r:id="rId8"/>
            </p:custDataLst>
          </p:nvPr>
        </p:nvSpPr>
        <p:spPr>
          <a:xfrm>
            <a:off x="4260900" y="3574982"/>
            <a:ext cx="864235" cy="460375"/>
          </a:xfrm>
          <a:prstGeom prst="rect">
            <a:avLst/>
          </a:prstGeom>
          <a:noFill/>
        </p:spPr>
        <p:txBody>
          <a:bodyPr wrap="square" rtlCol="0">
            <a:spAutoFit/>
          </a:bodyPr>
          <a:lstStyle/>
          <a:p>
            <a:pPr algn="ctr"/>
            <a:r>
              <a:rPr lang="en-US" altLang="zh-CN" sz="2400" b="1" spc="300" dirty="0" smtClean="0">
                <a:solidFill>
                  <a:schemeClr val="bg1"/>
                </a:solidFill>
                <a:latin typeface="微软雅黑" panose="020B0503020204020204" pitchFamily="34" charset="-122"/>
                <a:ea typeface="微软雅黑" panose="020B0503020204020204" pitchFamily="34" charset="-122"/>
                <a:cs typeface="Aharoni" panose="02010803020104030203" pitchFamily="2" charset="-79"/>
              </a:rPr>
              <a:t>02</a:t>
            </a:r>
            <a:endParaRPr lang="en-US" altLang="zh-CN" sz="2400" b="1" spc="300" dirty="0">
              <a:solidFill>
                <a:schemeClr val="bg1"/>
              </a:solidFill>
              <a:latin typeface="微软雅黑" panose="020B0503020204020204" pitchFamily="34" charset="-122"/>
              <a:ea typeface="微软雅黑" panose="020B0503020204020204" pitchFamily="34" charset="-122"/>
              <a:cs typeface="Aharoni" panose="02010803020104030203" pitchFamily="2" charset="-79"/>
            </a:endParaRPr>
          </a:p>
        </p:txBody>
      </p:sp>
      <p:sp>
        <p:nvSpPr>
          <p:cNvPr id="28" name="椭圆 27"/>
          <p:cNvSpPr/>
          <p:nvPr>
            <p:custDataLst>
              <p:tags r:id="rId9"/>
            </p:custDataLst>
          </p:nvPr>
        </p:nvSpPr>
        <p:spPr>
          <a:xfrm>
            <a:off x="6517968" y="3265170"/>
            <a:ext cx="1080000" cy="1080000"/>
          </a:xfrm>
          <a:prstGeom prst="ellipse">
            <a:avLst/>
          </a:prstGeom>
          <a:solidFill>
            <a:srgbClr val="F14B3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2" name="文本框 41"/>
          <p:cNvSpPr txBox="1"/>
          <p:nvPr>
            <p:custDataLst>
              <p:tags r:id="rId10"/>
            </p:custDataLst>
          </p:nvPr>
        </p:nvSpPr>
        <p:spPr>
          <a:xfrm>
            <a:off x="1174750" y="4411980"/>
            <a:ext cx="2103120" cy="646331"/>
          </a:xfrm>
          <a:prstGeom prst="rect">
            <a:avLst/>
          </a:prstGeom>
          <a:noFill/>
        </p:spPr>
        <p:txBody>
          <a:bodyPr wrap="square" rtlCol="0">
            <a:spAutoFit/>
          </a:bodyPr>
          <a:lstStyle/>
          <a:p>
            <a:pPr algn="ctr"/>
            <a:r>
              <a:rPr lang="en-US" altLang="zh-CN" sz="1800" b="1" spc="300" dirty="0">
                <a:solidFill>
                  <a:srgbClr val="FF0000"/>
                </a:solidFill>
                <a:latin typeface="微软雅黑" panose="020B0503020204020204" pitchFamily="34" charset="-122"/>
                <a:ea typeface="微软雅黑" panose="020B0503020204020204" pitchFamily="34" charset="-122"/>
                <a:cs typeface="Aharoni" panose="02010803020104030203" pitchFamily="2" charset="-79"/>
              </a:rPr>
              <a:t>C</a:t>
            </a:r>
            <a:r>
              <a:rPr lang="zh-CN" altLang="en-US" sz="1800" b="1" spc="300" dirty="0">
                <a:solidFill>
                  <a:srgbClr val="FF0000"/>
                </a:solidFill>
                <a:latin typeface="微软雅黑" panose="020B0503020204020204" pitchFamily="34" charset="-122"/>
                <a:ea typeface="微软雅黑" panose="020B0503020204020204" pitchFamily="34" charset="-122"/>
                <a:cs typeface="Aharoni" panose="02010803020104030203" pitchFamily="2" charset="-79"/>
              </a:rPr>
              <a:t>ompany </a:t>
            </a:r>
            <a:r>
              <a:rPr lang="en-US" altLang="zh-CN" sz="1800" b="1" spc="300" dirty="0" smtClean="0">
                <a:solidFill>
                  <a:srgbClr val="FF0000"/>
                </a:solidFill>
                <a:latin typeface="微软雅黑" panose="020B0503020204020204" pitchFamily="34" charset="-122"/>
                <a:ea typeface="微软雅黑" panose="020B0503020204020204" pitchFamily="34" charset="-122"/>
                <a:cs typeface="Aharoni" panose="02010803020104030203" pitchFamily="2" charset="-79"/>
              </a:rPr>
              <a:t>Profile</a:t>
            </a:r>
            <a:endParaRPr lang="en-US" altLang="zh-CN" sz="1800" b="1" spc="300" dirty="0">
              <a:solidFill>
                <a:srgbClr val="FF0000"/>
              </a:solidFill>
              <a:latin typeface="微软雅黑" panose="020B0503020204020204" pitchFamily="34" charset="-122"/>
              <a:ea typeface="微软雅黑" panose="020B0503020204020204" pitchFamily="34" charset="-122"/>
              <a:cs typeface="Aharoni" panose="02010803020104030203" pitchFamily="2" charset="-79"/>
            </a:endParaRPr>
          </a:p>
        </p:txBody>
      </p:sp>
      <p:sp>
        <p:nvSpPr>
          <p:cNvPr id="23" name="文本框 22"/>
          <p:cNvSpPr txBox="1"/>
          <p:nvPr>
            <p:custDataLst>
              <p:tags r:id="rId11"/>
            </p:custDataLst>
          </p:nvPr>
        </p:nvSpPr>
        <p:spPr>
          <a:xfrm>
            <a:off x="8397055" y="4411980"/>
            <a:ext cx="1952625" cy="646331"/>
          </a:xfrm>
          <a:prstGeom prst="rect">
            <a:avLst/>
          </a:prstGeom>
          <a:noFill/>
        </p:spPr>
        <p:txBody>
          <a:bodyPr wrap="square" rtlCol="0">
            <a:spAutoFit/>
          </a:bodyPr>
          <a:lstStyle/>
          <a:p>
            <a:pPr algn="ctr"/>
            <a:r>
              <a:rPr lang="en-US" altLang="zh-CN" sz="1800" b="1" spc="300" dirty="0" smtClean="0">
                <a:solidFill>
                  <a:srgbClr val="FF0000"/>
                </a:solidFill>
                <a:latin typeface="微软雅黑" panose="020B0503020204020204" pitchFamily="34" charset="-122"/>
                <a:ea typeface="微软雅黑" panose="020B0503020204020204" pitchFamily="34" charset="-122"/>
                <a:cs typeface="Aharoni" panose="02010803020104030203" pitchFamily="2" charset="-79"/>
              </a:rPr>
              <a:t>Hottech A</a:t>
            </a:r>
            <a:r>
              <a:rPr lang="zh-CN" altLang="en-US" sz="1800" b="1" spc="300" dirty="0" smtClean="0">
                <a:solidFill>
                  <a:srgbClr val="FF0000"/>
                </a:solidFill>
                <a:latin typeface="微软雅黑" panose="020B0503020204020204" pitchFamily="34" charset="-122"/>
                <a:ea typeface="微软雅黑" panose="020B0503020204020204" pitchFamily="34" charset="-122"/>
                <a:cs typeface="Aharoni" panose="02010803020104030203" pitchFamily="2" charset="-79"/>
              </a:rPr>
              <a:t>dvantage</a:t>
            </a:r>
            <a:endParaRPr lang="zh-CN" altLang="en-US" sz="1800" b="1" spc="300" dirty="0">
              <a:solidFill>
                <a:srgbClr val="FF0000"/>
              </a:solidFill>
              <a:latin typeface="微软雅黑" panose="020B0503020204020204" pitchFamily="34" charset="-122"/>
              <a:ea typeface="微软雅黑" panose="020B0503020204020204" pitchFamily="34" charset="-122"/>
              <a:cs typeface="Aharoni" panose="02010803020104030203" pitchFamily="2" charset="-79"/>
            </a:endParaRPr>
          </a:p>
        </p:txBody>
      </p:sp>
      <p:sp>
        <p:nvSpPr>
          <p:cNvPr id="26" name="文本框 25"/>
          <p:cNvSpPr txBox="1"/>
          <p:nvPr>
            <p:custDataLst>
              <p:tags r:id="rId12"/>
            </p:custDataLst>
          </p:nvPr>
        </p:nvSpPr>
        <p:spPr>
          <a:xfrm>
            <a:off x="3716705" y="4411980"/>
            <a:ext cx="1952625" cy="646331"/>
          </a:xfrm>
          <a:prstGeom prst="rect">
            <a:avLst/>
          </a:prstGeom>
          <a:noFill/>
        </p:spPr>
        <p:txBody>
          <a:bodyPr wrap="square" rtlCol="0">
            <a:spAutoFit/>
          </a:bodyPr>
          <a:lstStyle/>
          <a:p>
            <a:pPr algn="ctr"/>
            <a:r>
              <a:rPr lang="en-US" altLang="zh-CN" sz="1800" b="1" spc="300" dirty="0" smtClean="0">
                <a:solidFill>
                  <a:srgbClr val="FF0000"/>
                </a:solidFill>
                <a:latin typeface="微软雅黑" panose="020B0503020204020204" pitchFamily="34" charset="-122"/>
                <a:ea typeface="微软雅黑" panose="020B0503020204020204" pitchFamily="34" charset="-122"/>
                <a:cs typeface="Aharoni" panose="02010803020104030203" pitchFamily="2" charset="-79"/>
              </a:rPr>
              <a:t>Main </a:t>
            </a:r>
            <a:r>
              <a:rPr lang="en-US" altLang="zh-CN" sz="1800" b="1" spc="300" dirty="0">
                <a:solidFill>
                  <a:srgbClr val="FF0000"/>
                </a:solidFill>
                <a:latin typeface="微软雅黑" panose="020B0503020204020204" pitchFamily="34" charset="-122"/>
                <a:ea typeface="微软雅黑" panose="020B0503020204020204" pitchFamily="34" charset="-122"/>
                <a:cs typeface="Aharoni" panose="02010803020104030203" pitchFamily="2" charset="-79"/>
              </a:rPr>
              <a:t>P</a:t>
            </a:r>
            <a:r>
              <a:rPr lang="en-US" altLang="zh-CN" sz="1800" b="1" spc="300" dirty="0" smtClean="0">
                <a:solidFill>
                  <a:srgbClr val="FF0000"/>
                </a:solidFill>
                <a:latin typeface="微软雅黑" panose="020B0503020204020204" pitchFamily="34" charset="-122"/>
                <a:ea typeface="微软雅黑" panose="020B0503020204020204" pitchFamily="34" charset="-122"/>
                <a:cs typeface="Aharoni" panose="02010803020104030203" pitchFamily="2" charset="-79"/>
              </a:rPr>
              <a:t>roducts</a:t>
            </a:r>
            <a:endParaRPr lang="en-US" altLang="zh-CN" sz="1800" b="1" spc="300" dirty="0">
              <a:solidFill>
                <a:srgbClr val="FF0000"/>
              </a:solidFill>
              <a:latin typeface="微软雅黑" panose="020B0503020204020204" pitchFamily="34" charset="-122"/>
              <a:ea typeface="微软雅黑" panose="020B0503020204020204" pitchFamily="34" charset="-122"/>
              <a:cs typeface="Aharoni" panose="02010803020104030203" pitchFamily="2" charset="-79"/>
            </a:endParaRPr>
          </a:p>
        </p:txBody>
      </p:sp>
      <p:sp>
        <p:nvSpPr>
          <p:cNvPr id="31" name="文本框 30"/>
          <p:cNvSpPr txBox="1"/>
          <p:nvPr>
            <p:custDataLst>
              <p:tags r:id="rId13"/>
            </p:custDataLst>
          </p:nvPr>
        </p:nvSpPr>
        <p:spPr>
          <a:xfrm>
            <a:off x="5991715" y="4516910"/>
            <a:ext cx="2162935" cy="369332"/>
          </a:xfrm>
          <a:prstGeom prst="rect">
            <a:avLst/>
          </a:prstGeom>
          <a:noFill/>
        </p:spPr>
        <p:txBody>
          <a:bodyPr wrap="square" rtlCol="0">
            <a:spAutoFit/>
          </a:bodyPr>
          <a:lstStyle/>
          <a:p>
            <a:pPr algn="ctr"/>
            <a:r>
              <a:rPr lang="en-US" altLang="zh-CN" sz="1800" b="1" spc="300" dirty="0" smtClean="0">
                <a:solidFill>
                  <a:srgbClr val="FF0000"/>
                </a:solidFill>
                <a:latin typeface="微软雅黑" panose="020B0503020204020204" pitchFamily="34" charset="-122"/>
                <a:ea typeface="微软雅黑" panose="020B0503020204020204" pitchFamily="34" charset="-122"/>
                <a:cs typeface="Aharoni" panose="02010803020104030203" pitchFamily="2" charset="-79"/>
              </a:rPr>
              <a:t>Applications</a:t>
            </a:r>
            <a:endParaRPr lang="en-US" altLang="zh-CN" sz="1800" b="1" spc="300" dirty="0">
              <a:solidFill>
                <a:srgbClr val="FF0000"/>
              </a:solidFill>
              <a:latin typeface="微软雅黑" panose="020B0503020204020204" pitchFamily="34" charset="-122"/>
              <a:ea typeface="微软雅黑" panose="020B0503020204020204" pitchFamily="34" charset="-122"/>
              <a:cs typeface="Aharoni" panose="02010803020104030203" pitchFamily="2" charset="-79"/>
            </a:endParaRPr>
          </a:p>
        </p:txBody>
      </p:sp>
      <p:sp>
        <p:nvSpPr>
          <p:cNvPr id="32" name="文本框 31"/>
          <p:cNvSpPr txBox="1"/>
          <p:nvPr>
            <p:custDataLst>
              <p:tags r:id="rId14"/>
            </p:custDataLst>
          </p:nvPr>
        </p:nvSpPr>
        <p:spPr>
          <a:xfrm>
            <a:off x="6625850" y="3574982"/>
            <a:ext cx="864235" cy="460375"/>
          </a:xfrm>
          <a:prstGeom prst="rect">
            <a:avLst/>
          </a:prstGeom>
          <a:noFill/>
        </p:spPr>
        <p:txBody>
          <a:bodyPr wrap="square" rtlCol="0">
            <a:spAutoFit/>
          </a:bodyPr>
          <a:lstStyle/>
          <a:p>
            <a:pPr algn="ctr"/>
            <a:r>
              <a:rPr lang="en-US" altLang="zh-CN" sz="2400" b="1" spc="300" dirty="0" smtClean="0">
                <a:solidFill>
                  <a:schemeClr val="bg1"/>
                </a:solidFill>
                <a:latin typeface="微软雅黑" panose="020B0503020204020204" pitchFamily="34" charset="-122"/>
                <a:ea typeface="微软雅黑" panose="020B0503020204020204" pitchFamily="34" charset="-122"/>
                <a:cs typeface="Aharoni" panose="02010803020104030203" pitchFamily="2" charset="-79"/>
              </a:rPr>
              <a:t>03</a:t>
            </a:r>
            <a:endParaRPr lang="en-US" altLang="zh-CN" sz="2400" b="1" spc="300" dirty="0">
              <a:solidFill>
                <a:schemeClr val="bg1"/>
              </a:solidFill>
              <a:latin typeface="微软雅黑" panose="020B0503020204020204" pitchFamily="34" charset="-122"/>
              <a:ea typeface="微软雅黑" panose="020B0503020204020204" pitchFamily="34" charset="-122"/>
              <a:cs typeface="Aharoni" panose="02010803020104030203" pitchFamily="2" charset="-79"/>
            </a:endParaRPr>
          </a:p>
        </p:txBody>
      </p:sp>
      <p:pic>
        <p:nvPicPr>
          <p:cNvPr id="2" name="图片 1" descr="集团logo2"/>
          <p:cNvPicPr>
            <a:picLocks noChangeAspect="1"/>
          </p:cNvPicPr>
          <p:nvPr>
            <p:custDataLst>
              <p:tags r:id="rId15"/>
            </p:custDataLst>
          </p:nvPr>
        </p:nvPicPr>
        <p:blipFill>
          <a:blip r:embed="rId16" cstate="print"/>
          <a:stretch>
            <a:fillRect/>
          </a:stretch>
        </p:blipFill>
        <p:spPr>
          <a:xfrm>
            <a:off x="653415" y="563245"/>
            <a:ext cx="2089026" cy="468000"/>
          </a:xfrm>
          <a:prstGeom prst="rect">
            <a:avLst/>
          </a:prstGeom>
        </p:spPr>
      </p:pic>
      <p:pic>
        <p:nvPicPr>
          <p:cNvPr id="4" name="图片 3" descr="未标题-1"/>
          <p:cNvPicPr>
            <a:picLocks noChangeAspect="1"/>
          </p:cNvPicPr>
          <p:nvPr/>
        </p:nvPicPr>
        <p:blipFill>
          <a:blip r:embed="rId17" cstate="print"/>
          <a:stretch>
            <a:fillRect/>
          </a:stretch>
        </p:blipFill>
        <p:spPr>
          <a:xfrm>
            <a:off x="9600576" y="6198870"/>
            <a:ext cx="2056235" cy="36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600"/>
                                  </p:stCondLst>
                                  <p:childTnLst>
                                    <p:set>
                                      <p:cBhvr>
                                        <p:cTn id="6" dur="1" fill="hold">
                                          <p:stCondLst>
                                            <p:cond delay="0"/>
                                          </p:stCondLst>
                                        </p:cTn>
                                        <p:tgtEl>
                                          <p:spTgt spid="30"/>
                                        </p:tgtEl>
                                        <p:attrNameLst>
                                          <p:attrName>style.visibility</p:attrName>
                                        </p:attrNameLst>
                                      </p:cBhvr>
                                      <p:to>
                                        <p:strVal val="visible"/>
                                      </p:to>
                                    </p:set>
                                    <p:anim calcmode="lin" valueType="num">
                                      <p:cBhvr>
                                        <p:cTn id="7" dur="250" fill="hold"/>
                                        <p:tgtEl>
                                          <p:spTgt spid="30"/>
                                        </p:tgtEl>
                                        <p:attrNameLst>
                                          <p:attrName>ppt_w</p:attrName>
                                        </p:attrNameLst>
                                      </p:cBhvr>
                                      <p:tavLst>
                                        <p:tav tm="0">
                                          <p:val>
                                            <p:fltVal val="0"/>
                                          </p:val>
                                        </p:tav>
                                        <p:tav tm="100000">
                                          <p:val>
                                            <p:strVal val="#ppt_w"/>
                                          </p:val>
                                        </p:tav>
                                      </p:tavLst>
                                    </p:anim>
                                    <p:anim calcmode="lin" valueType="num">
                                      <p:cBhvr>
                                        <p:cTn id="8" dur="250" fill="hold"/>
                                        <p:tgtEl>
                                          <p:spTgt spid="30"/>
                                        </p:tgtEl>
                                        <p:attrNameLst>
                                          <p:attrName>ppt_h</p:attrName>
                                        </p:attrNameLst>
                                      </p:cBhvr>
                                      <p:tavLst>
                                        <p:tav tm="0">
                                          <p:val>
                                            <p:fltVal val="0"/>
                                          </p:val>
                                        </p:tav>
                                        <p:tav tm="100000">
                                          <p:val>
                                            <p:strVal val="#ppt_h"/>
                                          </p:val>
                                        </p:tav>
                                      </p:tavLst>
                                    </p:anim>
                                    <p:animEffect transition="in" filter="fade">
                                      <p:cBhvr>
                                        <p:cTn id="9" dur="250"/>
                                        <p:tgtEl>
                                          <p:spTgt spid="30"/>
                                        </p:tgtEl>
                                      </p:cBhvr>
                                    </p:animEffect>
                                  </p:childTnLst>
                                </p:cTn>
                              </p:par>
                              <p:par>
                                <p:cTn id="10" presetID="6" presetClass="emph" presetSubtype="0" decel="100000" fill="hold" grpId="1" nodeType="withEffect">
                                  <p:stCondLst>
                                    <p:cond delay="800"/>
                                  </p:stCondLst>
                                  <p:childTnLst>
                                    <p:animScale>
                                      <p:cBhvr>
                                        <p:cTn id="11" dur="250" fill="hold"/>
                                        <p:tgtEl>
                                          <p:spTgt spid="30"/>
                                        </p:tgtEl>
                                      </p:cBhvr>
                                      <p:by x="120000" y="120000"/>
                                    </p:animScale>
                                  </p:childTnLst>
                                </p:cTn>
                              </p:par>
                              <p:par>
                                <p:cTn id="12" presetID="6" presetClass="emph" presetSubtype="0" decel="100000" fill="hold" grpId="2" nodeType="withEffect">
                                  <p:stCondLst>
                                    <p:cond delay="1000"/>
                                  </p:stCondLst>
                                  <p:childTnLst>
                                    <p:animScale>
                                      <p:cBhvr>
                                        <p:cTn id="13" dur="250" fill="hold"/>
                                        <p:tgtEl>
                                          <p:spTgt spid="30"/>
                                        </p:tgtEl>
                                      </p:cBhvr>
                                      <p:by x="83000" y="83000"/>
                                    </p:animScale>
                                  </p:childTnLst>
                                </p:cTn>
                              </p:par>
                            </p:childTnLst>
                          </p:cTn>
                        </p:par>
                        <p:par>
                          <p:cTn id="14" fill="hold">
                            <p:stCondLst>
                              <p:cond delay="1100"/>
                            </p:stCondLst>
                            <p:childTnLst>
                              <p:par>
                                <p:cTn id="15" presetID="53" presetClass="entr" presetSubtype="16"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par>
                          <p:cTn id="20" fill="hold">
                            <p:stCondLst>
                              <p:cond delay="16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childTnLst>
                          </p:cTn>
                        </p:par>
                        <p:par>
                          <p:cTn id="26" fill="hold">
                            <p:stCondLst>
                              <p:cond delay="2100"/>
                            </p:stCondLst>
                            <p:childTnLst>
                              <p:par>
                                <p:cTn id="27" presetID="53" presetClass="entr" presetSubtype="16"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500" fill="hold"/>
                                        <p:tgtEl>
                                          <p:spTgt spid="27"/>
                                        </p:tgtEl>
                                        <p:attrNameLst>
                                          <p:attrName>ppt_w</p:attrName>
                                        </p:attrNameLst>
                                      </p:cBhvr>
                                      <p:tavLst>
                                        <p:tav tm="0">
                                          <p:val>
                                            <p:fltVal val="0"/>
                                          </p:val>
                                        </p:tav>
                                        <p:tav tm="100000">
                                          <p:val>
                                            <p:strVal val="#ppt_w"/>
                                          </p:val>
                                        </p:tav>
                                      </p:tavLst>
                                    </p:anim>
                                    <p:anim calcmode="lin" valueType="num">
                                      <p:cBhvr>
                                        <p:cTn id="30" dur="500" fill="hold"/>
                                        <p:tgtEl>
                                          <p:spTgt spid="27"/>
                                        </p:tgtEl>
                                        <p:attrNameLst>
                                          <p:attrName>ppt_h</p:attrName>
                                        </p:attrNameLst>
                                      </p:cBhvr>
                                      <p:tavLst>
                                        <p:tav tm="0">
                                          <p:val>
                                            <p:fltVal val="0"/>
                                          </p:val>
                                        </p:tav>
                                        <p:tav tm="100000">
                                          <p:val>
                                            <p:strVal val="#ppt_h"/>
                                          </p:val>
                                        </p:tav>
                                      </p:tavLst>
                                    </p:anim>
                                    <p:animEffect transition="in" filter="fade">
                                      <p:cBhvr>
                                        <p:cTn id="31" dur="500"/>
                                        <p:tgtEl>
                                          <p:spTgt spid="27"/>
                                        </p:tgtEl>
                                      </p:cBhvr>
                                    </p:animEffect>
                                  </p:childTnLst>
                                </p:cTn>
                              </p:par>
                            </p:childTnLst>
                          </p:cTn>
                        </p:par>
                        <p:par>
                          <p:cTn id="32" fill="hold">
                            <p:stCondLst>
                              <p:cond delay="2600"/>
                            </p:stCondLst>
                            <p:childTnLst>
                              <p:par>
                                <p:cTn id="33" presetID="53" presetClass="entr" presetSubtype="16"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fltVal val="0"/>
                                          </p:val>
                                        </p:tav>
                                        <p:tav tm="100000">
                                          <p:val>
                                            <p:strVal val="#ppt_h"/>
                                          </p:val>
                                        </p:tav>
                                      </p:tavLst>
                                    </p:anim>
                                    <p:animEffect transition="in" filter="fade">
                                      <p:cBhvr>
                                        <p:cTn id="3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0" grpId="2"/>
      <p:bldP spid="21" grpId="0"/>
      <p:bldP spid="24" grpId="0"/>
      <p:bldP spid="27" grpId="0"/>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任意多边形 29"/>
          <p:cNvSpPr/>
          <p:nvPr>
            <p:custDataLst>
              <p:tags r:id="rId1"/>
            </p:custDataLst>
          </p:nvPr>
        </p:nvSpPr>
        <p:spPr>
          <a:xfrm>
            <a:off x="-9525" y="4466590"/>
            <a:ext cx="12200890" cy="2391410"/>
          </a:xfrm>
          <a:custGeom>
            <a:avLst/>
            <a:gdLst>
              <a:gd name="connsiteX0" fmla="*/ 0 w 19214"/>
              <a:gd name="connsiteY0" fmla="*/ 2640 h 3806"/>
              <a:gd name="connsiteX1" fmla="*/ 19214 w 19214"/>
              <a:gd name="connsiteY1" fmla="*/ 0 h 3806"/>
              <a:gd name="connsiteX2" fmla="*/ 19214 w 19214"/>
              <a:gd name="connsiteY2" fmla="*/ 3806 h 3806"/>
              <a:gd name="connsiteX3" fmla="*/ 15 w 19214"/>
              <a:gd name="connsiteY3" fmla="*/ 3806 h 3806"/>
              <a:gd name="connsiteX4" fmla="*/ 0 w 19214"/>
              <a:gd name="connsiteY4" fmla="*/ 2640 h 3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4" h="3806">
                <a:moveTo>
                  <a:pt x="0" y="2640"/>
                </a:moveTo>
                <a:cubicBezTo>
                  <a:pt x="5356" y="611"/>
                  <a:pt x="11309" y="6332"/>
                  <a:pt x="19214" y="0"/>
                </a:cubicBezTo>
                <a:lnTo>
                  <a:pt x="19214" y="3806"/>
                </a:lnTo>
                <a:lnTo>
                  <a:pt x="15" y="3806"/>
                </a:lnTo>
                <a:lnTo>
                  <a:pt x="0" y="2640"/>
                </a:lnTo>
                <a:close/>
              </a:path>
            </a:pathLst>
          </a:custGeom>
          <a:gradFill>
            <a:gsLst>
              <a:gs pos="100000">
                <a:srgbClr val="DC281E">
                  <a:alpha val="70000"/>
                </a:srgbClr>
              </a:gs>
              <a:gs pos="60000">
                <a:srgbClr val="DC281E"/>
              </a:gs>
              <a:gs pos="72000">
                <a:srgbClr val="DA281E"/>
              </a:gs>
              <a:gs pos="0">
                <a:srgbClr val="FAADA2">
                  <a:alpha val="80000"/>
                </a:srgbClr>
              </a:gs>
            </a:gsLst>
            <a:lin ang="27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aphicFrame>
        <p:nvGraphicFramePr>
          <p:cNvPr id="2" name="表格 1"/>
          <p:cNvGraphicFramePr/>
          <p:nvPr>
            <p:custDataLst>
              <p:tags r:id="rId2"/>
            </p:custDataLst>
          </p:nvPr>
        </p:nvGraphicFramePr>
        <p:xfrm>
          <a:off x="607060" y="956098"/>
          <a:ext cx="10979150" cy="5066955"/>
        </p:xfrm>
        <a:graphic>
          <a:graphicData uri="http://schemas.openxmlformats.org/drawingml/2006/table">
            <a:tbl>
              <a:tblPr firstRow="1" bandRow="1">
                <a:tableStyleId>{5C22544A-7EE6-4342-B048-85BDC9FD1C3A}</a:tableStyleId>
              </a:tblPr>
              <a:tblGrid>
                <a:gridCol w="1711960"/>
                <a:gridCol w="3169920"/>
                <a:gridCol w="3545205"/>
                <a:gridCol w="2552065"/>
              </a:tblGrid>
              <a:tr h="325755">
                <a:tc>
                  <a:txBody>
                    <a:bodyPr/>
                    <a:lstStyle/>
                    <a:p>
                      <a:pPr algn="ctr">
                        <a:buNone/>
                      </a:pPr>
                      <a:r>
                        <a:rPr lang="zh-CN" altLang="en-US" sz="1200" dirty="0">
                          <a:solidFill>
                            <a:schemeClr val="bg1"/>
                          </a:solidFill>
                          <a:latin typeface="微软雅黑" panose="020B0503020204020204" pitchFamily="34" charset="-122"/>
                          <a:ea typeface="微软雅黑" panose="020B0503020204020204" pitchFamily="34" charset="-122"/>
                          <a:sym typeface="+mn-ea"/>
                        </a:rPr>
                        <a:t>Products</a:t>
                      </a:r>
                      <a:endParaRPr lang="zh-CN" altLang="en-US" sz="1200" dirty="0">
                        <a:solidFill>
                          <a:schemeClr val="bg1"/>
                        </a:solidFill>
                        <a:latin typeface="微软雅黑" panose="020B0503020204020204" pitchFamily="34" charset="-122"/>
                        <a:ea typeface="微软雅黑" panose="020B0503020204020204" pitchFamily="34" charset="-122"/>
                        <a:sym typeface="+mn-ea"/>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rgbClr val="E6252C"/>
                    </a:solidFill>
                  </a:tcPr>
                </a:tc>
                <a:tc>
                  <a:txBody>
                    <a:bodyPr/>
                    <a:lstStyle/>
                    <a:p>
                      <a:pPr algn="ctr">
                        <a:buNone/>
                      </a:pPr>
                      <a:r>
                        <a:rPr lang="zh-CN" altLang="en-US" sz="1200">
                          <a:latin typeface="微软雅黑" panose="020B0503020204020204" pitchFamily="34" charset="-122"/>
                          <a:ea typeface="微软雅黑" panose="020B0503020204020204" pitchFamily="34" charset="-122"/>
                          <a:sym typeface="+mn-ea"/>
                        </a:rPr>
                        <a:t>Packages</a:t>
                      </a:r>
                      <a:endParaRPr lang="zh-CN" altLang="en-US" sz="1200">
                        <a:latin typeface="微软雅黑" panose="020B0503020204020204" pitchFamily="34" charset="-122"/>
                        <a:ea typeface="微软雅黑" panose="020B0503020204020204" pitchFamily="34" charset="-122"/>
                        <a:sym typeface="+mn-ea"/>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rgbClr val="E6252C"/>
                    </a:solidFill>
                  </a:tcPr>
                </a:tc>
                <a:tc>
                  <a:txBody>
                    <a:bodyPr/>
                    <a:lstStyle/>
                    <a:p>
                      <a:pPr algn="ctr">
                        <a:buNone/>
                      </a:pPr>
                      <a:r>
                        <a:rPr lang="zh-CN" altLang="en-US" sz="1200" dirty="0">
                          <a:solidFill>
                            <a:schemeClr val="bg1"/>
                          </a:solidFill>
                          <a:latin typeface="微软雅黑" panose="020B0503020204020204" pitchFamily="34" charset="-122"/>
                          <a:ea typeface="微软雅黑" panose="020B0503020204020204" pitchFamily="34" charset="-122"/>
                          <a:sym typeface="+mn-ea"/>
                        </a:rPr>
                        <a:t>Main PNs</a:t>
                      </a:r>
                      <a:endParaRPr lang="zh-CN" altLang="en-US" sz="1200" dirty="0">
                        <a:solidFill>
                          <a:schemeClr val="bg1"/>
                        </a:solidFill>
                        <a:latin typeface="微软雅黑" panose="020B0503020204020204" pitchFamily="34" charset="-122"/>
                        <a:ea typeface="微软雅黑" panose="020B0503020204020204" pitchFamily="34" charset="-122"/>
                        <a:sym typeface="+mn-ea"/>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rgbClr val="E6252C"/>
                    </a:solidFill>
                  </a:tcPr>
                </a:tc>
                <a:tc>
                  <a:txBody>
                    <a:bodyPr/>
                    <a:lstStyle/>
                    <a:p>
                      <a:pPr algn="ctr">
                        <a:buNone/>
                      </a:pPr>
                      <a:r>
                        <a:rPr lang="zh-CN" altLang="en-US" sz="1200">
                          <a:latin typeface="微软雅黑" panose="020B0503020204020204" pitchFamily="34" charset="-122"/>
                          <a:ea typeface="微软雅黑" panose="020B0503020204020204" pitchFamily="34" charset="-122"/>
                          <a:sym typeface="+mn-ea"/>
                        </a:rPr>
                        <a:t>Applications</a:t>
                      </a:r>
                      <a:endParaRPr lang="zh-CN" altLang="en-US" sz="1200">
                        <a:latin typeface="微软雅黑" panose="020B0503020204020204" pitchFamily="34" charset="-122"/>
                        <a:ea typeface="微软雅黑" panose="020B0503020204020204" pitchFamily="34" charset="-122"/>
                        <a:sym typeface="+mn-ea"/>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rgbClr val="E6252C"/>
                    </a:solidFill>
                  </a:tcPr>
                </a:tc>
              </a:tr>
              <a:tr h="1220400">
                <a:tc rowSpan="4">
                  <a:txBody>
                    <a:bodyPr/>
                    <a:lstStyle/>
                    <a:p>
                      <a:pPr algn="ctr" fontAlgn="auto">
                        <a:lnSpc>
                          <a:spcPct val="150000"/>
                        </a:lnSpc>
                        <a:buNone/>
                      </a:pPr>
                      <a:r>
                        <a:rPr lang="zh-CN" altLang="en-US" sz="1300" b="1"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mn-ea"/>
                        </a:rPr>
                        <a:t>Schottky diode</a:t>
                      </a:r>
                      <a:endParaRPr lang="zh-CN" altLang="en-US" sz="1300" b="1"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mn-ea"/>
                      </a:endParaRPr>
                    </a:p>
                    <a:p>
                      <a:pPr algn="ctr" fontAlgn="auto">
                        <a:lnSpc>
                          <a:spcPct val="150000"/>
                        </a:lnSpc>
                        <a:buNone/>
                      </a:pPr>
                      <a:r>
                        <a:rPr lang="zh-CN" altLang="en-US" sz="1300" b="1"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mn-ea"/>
                        </a:rPr>
                        <a:t>Switching diode</a:t>
                      </a:r>
                      <a:endParaRPr lang="zh-CN" altLang="en-US" sz="1300" b="1"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mn-ea"/>
                      </a:endParaRPr>
                    </a:p>
                    <a:p>
                      <a:pPr algn="ctr" fontAlgn="auto">
                        <a:lnSpc>
                          <a:spcPct val="150000"/>
                        </a:lnSpc>
                        <a:buNone/>
                      </a:pPr>
                      <a:r>
                        <a:rPr lang="zh-CN" altLang="en-US" sz="1300" b="1"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mn-ea"/>
                        </a:rPr>
                        <a:t>Rectifier diode</a:t>
                      </a:r>
                      <a:endParaRPr lang="zh-CN" altLang="en-US" sz="1300" b="1"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mn-ea"/>
                      </a:endParaRPr>
                    </a:p>
                  </a:txBody>
                  <a:tcPr marL="121920" marR="121920" marT="60960" marB="60960" anchor="ctr">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95000"/>
                      </a:schemeClr>
                    </a:solidFill>
                  </a:tcPr>
                </a:tc>
                <a:tc>
                  <a:txBody>
                    <a:bodyPr/>
                    <a:lstStyle/>
                    <a:p>
                      <a:pPr>
                        <a:buNone/>
                      </a:pP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r>
                        <a:rPr lang="en-US" altLang="zh-CN" sz="1200">
                          <a:latin typeface="微软雅黑" panose="020B0503020204020204" pitchFamily="34" charset="-122"/>
                          <a:ea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rPr>
                        <a:t>SOD-523      SOD-323    </a:t>
                      </a:r>
                      <a:r>
                        <a:rPr lang="en-US" altLang="zh-CN" sz="1200">
                          <a:latin typeface="微软雅黑" panose="020B0503020204020204" pitchFamily="34" charset="-122"/>
                          <a:ea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rPr>
                        <a:t> SOT-23</a:t>
                      </a:r>
                      <a:endParaRPr lang="zh-CN" altLang="en-US" sz="1200">
                        <a:latin typeface="微软雅黑" panose="020B0503020204020204" pitchFamily="34" charset="-122"/>
                        <a:ea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95000"/>
                      </a:schemeClr>
                    </a:solidFill>
                  </a:tcPr>
                </a:tc>
                <a:tc>
                  <a:txBody>
                    <a:bodyPr/>
                    <a:lstStyle/>
                    <a:p>
                      <a:pPr fontAlgn="auto">
                        <a:lnSpc>
                          <a:spcPct val="150000"/>
                        </a:lnSpc>
                        <a:buNone/>
                      </a:pPr>
                      <a:r>
                        <a:rPr lang="zh-CN" altLang="en-US" sz="1200">
                          <a:latin typeface="微软雅黑" panose="020B0503020204020204" pitchFamily="34" charset="-122"/>
                          <a:ea typeface="微软雅黑" panose="020B0503020204020204" pitchFamily="34" charset="-122"/>
                        </a:rPr>
                        <a:t>1N4148，SD103AX，B5819LWT，BAV21WS，SD103AWS，1N5819WS，MBR0520LS，BAS21，BAV23，BAV70，BAV99，1SS181，BAT54，BAS40，BAS70</a:t>
                      </a:r>
                      <a:endParaRPr lang="zh-CN" altLang="en-US" sz="1200">
                        <a:latin typeface="微软雅黑" panose="020B0503020204020204" pitchFamily="34" charset="-122"/>
                        <a:ea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95000"/>
                      </a:schemeClr>
                    </a:solidFill>
                  </a:tcPr>
                </a:tc>
                <a:tc>
                  <a:txBody>
                    <a:bodyPr/>
                    <a:lstStyle/>
                    <a:p>
                      <a:pPr>
                        <a:buNone/>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PD fast charger、</a:t>
                      </a:r>
                      <a:r>
                        <a:rPr lang="en-US" altLang="zh-CN" sz="1200">
                          <a:latin typeface="微软雅黑" panose="020B0503020204020204" pitchFamily="34" charset="-122"/>
                          <a:ea typeface="微软雅黑" panose="020B0503020204020204" pitchFamily="34" charset="-122"/>
                          <a:cs typeface="微软雅黑" panose="020B0503020204020204" pitchFamily="34" charset="-122"/>
                        </a:rPr>
                        <a:t>E</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lectric toothbrush、</a:t>
                      </a:r>
                      <a:r>
                        <a:rPr lang="en-US" altLang="zh-CN" sz="1200">
                          <a:latin typeface="微软雅黑" panose="020B0503020204020204" pitchFamily="34" charset="-122"/>
                          <a:ea typeface="微软雅黑" panose="020B0503020204020204" pitchFamily="34" charset="-122"/>
                          <a:cs typeface="微软雅黑" panose="020B0503020204020204" pitchFamily="34" charset="-122"/>
                        </a:rPr>
                        <a:t>S</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mart speaker、Massager、network set-top box、Surveillance cameras、</a:t>
                      </a:r>
                      <a:r>
                        <a:rPr sz="1200">
                          <a:latin typeface="微软雅黑" panose="020B0503020204020204" pitchFamily="34" charset="-122"/>
                          <a:ea typeface="微软雅黑" panose="020B0503020204020204" pitchFamily="34" charset="-122"/>
                          <a:cs typeface="微软雅黑" panose="020B0503020204020204" pitchFamily="34" charset="-122"/>
                        </a:rPr>
                        <a:t>Car DVR</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、Smart lock</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txBody>
                  <a:tcPr marL="121920" marR="121920" marT="60960" marB="60960" anchor="ctr">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95000"/>
                      </a:schemeClr>
                    </a:solidFill>
                  </a:tcPr>
                </a:tc>
              </a:tr>
              <a:tr h="1220400">
                <a:tc vMerge="1">
                  <a:tcPr>
                    <a:lnL w="6350" cmpd="sng">
                      <a:solidFill>
                        <a:schemeClr val="bg1">
                          <a:lumMod val="75000"/>
                        </a:schemeClr>
                      </a:solidFill>
                      <a:prstDash val="solid"/>
                    </a:lnL>
                    <a:lnR w="6350" cmpd="sng">
                      <a:solidFill>
                        <a:schemeClr val="bg1">
                          <a:lumMod val="75000"/>
                        </a:schemeClr>
                      </a:solidFill>
                      <a:prstDash val="solid"/>
                    </a:lnR>
                  </a:tcPr>
                </a:tc>
                <a:tc>
                  <a:txBody>
                    <a:bodyPr/>
                    <a:lstStyle/>
                    <a:p>
                      <a:pPr>
                        <a:buNone/>
                      </a:pP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r>
                        <a:rPr lang="en-US" altLang="zh-CN" sz="1200">
                          <a:latin typeface="微软雅黑" panose="020B0503020204020204" pitchFamily="34" charset="-122"/>
                          <a:ea typeface="微软雅黑" panose="020B0503020204020204" pitchFamily="34" charset="-122"/>
                        </a:rPr>
                        <a:t> </a:t>
                      </a:r>
                      <a:endParaRPr lang="en-US" altLang="zh-CN" sz="1200">
                        <a:latin typeface="微软雅黑" panose="020B0503020204020204" pitchFamily="34" charset="-122"/>
                        <a:ea typeface="微软雅黑" panose="020B0503020204020204" pitchFamily="34" charset="-122"/>
                      </a:endParaRPr>
                    </a:p>
                    <a:p>
                      <a:pPr>
                        <a:buNone/>
                      </a:pPr>
                      <a:r>
                        <a:rPr lang="en-US" altLang="zh-CN" sz="1200">
                          <a:latin typeface="微软雅黑" panose="020B0503020204020204" pitchFamily="34" charset="-122"/>
                          <a:ea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rPr>
                        <a:t> SOD-123         </a:t>
                      </a:r>
                      <a:r>
                        <a:rPr lang="en-US" altLang="zh-CN" sz="1200">
                          <a:latin typeface="微软雅黑" panose="020B0503020204020204" pitchFamily="34" charset="-122"/>
                          <a:ea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rPr>
                        <a:t>           SOD-123FL  </a:t>
                      </a:r>
                      <a:endParaRPr lang="zh-CN" altLang="en-US" sz="1200">
                        <a:latin typeface="微软雅黑" panose="020B0503020204020204" pitchFamily="34" charset="-122"/>
                        <a:ea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85000"/>
                      </a:schemeClr>
                    </a:solidFill>
                  </a:tcPr>
                </a:tc>
                <a:tc>
                  <a:txBody>
                    <a:bodyPr/>
                    <a:lstStyle/>
                    <a:p>
                      <a:pPr fontAlgn="auto">
                        <a:lnSpc>
                          <a:spcPct val="150000"/>
                        </a:lnSpc>
                        <a:buNone/>
                      </a:pPr>
                      <a:r>
                        <a:rPr lang="zh-CN" altLang="en-US" sz="1200">
                          <a:latin typeface="微软雅黑" panose="020B0503020204020204" pitchFamily="34" charset="-122"/>
                          <a:ea typeface="微软雅黑" panose="020B0503020204020204" pitchFamily="34" charset="-122"/>
                        </a:rPr>
                        <a:t>1N4148W，1N4448W，1N5819W，SD103CW，SS1x，SS2x，SS3x，MBR0520L，1N4148WL，1N4007L，FR107L，SS1xL，SS2xL</a:t>
                      </a:r>
                      <a:endParaRPr lang="zh-CN" altLang="en-US" sz="1200">
                        <a:latin typeface="微软雅黑" panose="020B0503020204020204" pitchFamily="34" charset="-122"/>
                        <a:ea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85000"/>
                      </a:schemeClr>
                    </a:solidFill>
                  </a:tcPr>
                </a:tc>
                <a:tc rowSpan="3">
                  <a:txBody>
                    <a:bodyPr/>
                    <a:lstStyle/>
                    <a:p>
                      <a:pPr>
                        <a:buNone/>
                      </a:pP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mn-ea"/>
                        </a:rPr>
                        <a:t>PD fast charger</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rPr>
                        <a:t>S</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rPr>
                        <a:t>mart socket、Switching Mode Power Supply、</a:t>
                      </a: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rPr>
                        <a:t>Smart lighting</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rPr>
                        <a:t>Electric tools</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rPr>
                        <a:t>、inverter、</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mn-ea"/>
                        </a:rPr>
                        <a:t>Massager</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mn-ea"/>
                        </a:rPr>
                        <a:t>network set-top box</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mn-ea"/>
                        </a:rPr>
                        <a:t>Surveillance cameras</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rPr>
                        <a:t>、</a:t>
                      </a:r>
                      <a:r>
                        <a:rPr sz="1200" dirty="0">
                          <a:latin typeface="微软雅黑" panose="020B0503020204020204" pitchFamily="34" charset="-122"/>
                          <a:ea typeface="微软雅黑" panose="020B0503020204020204" pitchFamily="34" charset="-122"/>
                          <a:cs typeface="微软雅黑" panose="020B0503020204020204" pitchFamily="34" charset="-122"/>
                          <a:sym typeface="+mn-ea"/>
                        </a:rPr>
                        <a:t>Car DVR</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rPr>
                        <a:t>、sweeping robot、Smart lock、monitor</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a:txBody>
                  <a:tcPr marL="121920" marR="121920" marT="60960" marB="60960" anchor="ctr">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95000"/>
                      </a:schemeClr>
                    </a:solidFill>
                  </a:tcPr>
                </a:tc>
              </a:tr>
              <a:tr h="1220400">
                <a:tc vMerge="1">
                  <a:tcPr>
                    <a:lnL w="6350" cmpd="sng">
                      <a:solidFill>
                        <a:schemeClr val="bg1">
                          <a:lumMod val="75000"/>
                        </a:schemeClr>
                      </a:solidFill>
                      <a:prstDash val="solid"/>
                    </a:lnL>
                    <a:lnR w="6350" cmpd="sng">
                      <a:solidFill>
                        <a:schemeClr val="bg1">
                          <a:lumMod val="75000"/>
                        </a:schemeClr>
                      </a:solidFill>
                      <a:prstDash val="solid"/>
                    </a:lnR>
                  </a:tcPr>
                </a:tc>
                <a:tc>
                  <a:txBody>
                    <a:bodyPr/>
                    <a:lstStyle/>
                    <a:p>
                      <a:pPr>
                        <a:buNone/>
                      </a:pP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r>
                        <a:rPr lang="zh-CN" altLang="en-US" sz="1200">
                          <a:latin typeface="微软雅黑" panose="020B0503020204020204" pitchFamily="34" charset="-122"/>
                          <a:ea typeface="微软雅黑" panose="020B0503020204020204" pitchFamily="34" charset="-122"/>
                        </a:rPr>
                        <a:t>  </a:t>
                      </a:r>
                      <a:r>
                        <a:rPr lang="en-US" altLang="zh-CN" sz="1200">
                          <a:latin typeface="微软雅黑" panose="020B0503020204020204" pitchFamily="34" charset="-122"/>
                          <a:ea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rPr>
                        <a:t>  SMA         </a:t>
                      </a:r>
                      <a:r>
                        <a:rPr lang="en-US" altLang="zh-CN" sz="1200">
                          <a:latin typeface="微软雅黑" panose="020B0503020204020204" pitchFamily="34" charset="-122"/>
                          <a:ea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rPr>
                        <a:t>    SMB       </a:t>
                      </a:r>
                      <a:r>
                        <a:rPr lang="en-US" altLang="zh-CN" sz="1200">
                          <a:latin typeface="微软雅黑" panose="020B0503020204020204" pitchFamily="34" charset="-122"/>
                          <a:ea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rPr>
                        <a:t>      SMC</a:t>
                      </a:r>
                      <a:endParaRPr lang="zh-CN" altLang="en-US" sz="1200">
                        <a:latin typeface="微软雅黑" panose="020B0503020204020204" pitchFamily="34" charset="-122"/>
                        <a:ea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95000"/>
                      </a:schemeClr>
                    </a:solidFill>
                  </a:tcPr>
                </a:tc>
                <a:tc>
                  <a:txBody>
                    <a:bodyPr/>
                    <a:lstStyle/>
                    <a:p>
                      <a:pPr fontAlgn="auto">
                        <a:lnSpc>
                          <a:spcPct val="150000"/>
                        </a:lnSpc>
                        <a:buNone/>
                      </a:pPr>
                      <a:r>
                        <a:rPr lang="zh-CN" altLang="en-US" sz="1200">
                          <a:latin typeface="微软雅黑" panose="020B0503020204020204" pitchFamily="34" charset="-122"/>
                          <a:ea typeface="微软雅黑" panose="020B0503020204020204" pitchFamily="34" charset="-122"/>
                        </a:rPr>
                        <a:t>M7，RS1M，US1M，ES1J，SS1x，SS2x，SS3x，S1MB，RS2M，US2M，ES2J，SS2xB，SS3xB，S3M，S5M，RS3M，US3M，SS3xC，SS5xC</a:t>
                      </a:r>
                      <a:endParaRPr lang="zh-CN" altLang="en-US" sz="1200">
                        <a:latin typeface="微软雅黑" panose="020B0503020204020204" pitchFamily="34" charset="-122"/>
                        <a:ea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95000"/>
                      </a:schemeClr>
                    </a:solidFill>
                  </a:tcPr>
                </a:tc>
                <a:tc vMerge="1">
                  <a:tcPr>
                    <a:lnL w="6350" cmpd="sng">
                      <a:solidFill>
                        <a:schemeClr val="bg1">
                          <a:lumMod val="75000"/>
                        </a:schemeClr>
                      </a:solidFill>
                      <a:prstDash val="solid"/>
                    </a:lnL>
                    <a:lnR w="6350" cmpd="sng">
                      <a:solidFill>
                        <a:schemeClr val="bg1">
                          <a:lumMod val="75000"/>
                        </a:schemeClr>
                      </a:solidFill>
                      <a:prstDash val="solid"/>
                    </a:lnR>
                  </a:tcPr>
                </a:tc>
              </a:tr>
              <a:tr h="1080000">
                <a:tc vMerge="1">
                  <a:tcPr>
                    <a:lnL w="6350" cmpd="sng">
                      <a:solidFill>
                        <a:schemeClr val="bg1">
                          <a:lumMod val="75000"/>
                        </a:schemeClr>
                      </a:solidFill>
                      <a:prstDash val="solid"/>
                    </a:lnL>
                    <a:lnR w="6350" cmpd="sng">
                      <a:solidFill>
                        <a:schemeClr val="bg1">
                          <a:lumMod val="75000"/>
                        </a:schemeClr>
                      </a:solidFill>
                      <a:prstDash val="solid"/>
                    </a:lnR>
                    <a:lnB w="6350" cmpd="sng">
                      <a:solidFill>
                        <a:schemeClr val="bg1">
                          <a:lumMod val="75000"/>
                        </a:schemeClr>
                      </a:solidFill>
                      <a:prstDash val="solid"/>
                    </a:lnB>
                  </a:tcPr>
                </a:tc>
                <a:tc>
                  <a:txBody>
                    <a:bodyPr/>
                    <a:lstStyle/>
                    <a:p>
                      <a:pPr>
                        <a:buNone/>
                      </a:pP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r>
                        <a:rPr lang="zh-CN" altLang="en-US" sz="1200">
                          <a:latin typeface="微软雅黑" panose="020B0503020204020204" pitchFamily="34" charset="-122"/>
                          <a:ea typeface="微软雅黑" panose="020B0503020204020204" pitchFamily="34" charset="-122"/>
                        </a:rPr>
                        <a:t> </a:t>
                      </a:r>
                      <a:r>
                        <a:rPr lang="en-US" altLang="zh-CN" sz="1200">
                          <a:latin typeface="微软雅黑" panose="020B0503020204020204" pitchFamily="34" charset="-122"/>
                          <a:ea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rPr>
                        <a:t>  </a:t>
                      </a:r>
                      <a:r>
                        <a:rPr lang="en-US" altLang="zh-CN" sz="1200">
                          <a:latin typeface="微软雅黑" panose="020B0503020204020204" pitchFamily="34" charset="-122"/>
                          <a:ea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rPr>
                        <a:t>SMAF           SMBF          TO-252</a:t>
                      </a:r>
                      <a:endParaRPr lang="zh-CN" altLang="en-US" sz="1200">
                        <a:latin typeface="微软雅黑" panose="020B0503020204020204" pitchFamily="34" charset="-122"/>
                        <a:ea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85000"/>
                      </a:schemeClr>
                    </a:solidFill>
                  </a:tcPr>
                </a:tc>
                <a:tc>
                  <a:txBody>
                    <a:bodyPr/>
                    <a:lstStyle/>
                    <a:p>
                      <a:pPr fontAlgn="auto">
                        <a:lnSpc>
                          <a:spcPct val="150000"/>
                        </a:lnSpc>
                        <a:buNone/>
                      </a:pPr>
                      <a:r>
                        <a:rPr lang="zh-CN" altLang="en-US" sz="1200">
                          <a:latin typeface="微软雅黑" panose="020B0503020204020204" pitchFamily="34" charset="-122"/>
                          <a:ea typeface="微软雅黑" panose="020B0503020204020204" pitchFamily="34" charset="-122"/>
                        </a:rPr>
                        <a:t>M7F，S3MF，RS1MF，US2MF，ES2MF，SS1xF，S1MBF，US3MBF，ES1JBF，SS2xBF，SS5xBF，MBRD20100CT，MBRD20150CT</a:t>
                      </a:r>
                      <a:endParaRPr lang="zh-CN" altLang="en-US" sz="1200">
                        <a:latin typeface="微软雅黑" panose="020B0503020204020204" pitchFamily="34" charset="-122"/>
                        <a:ea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85000"/>
                      </a:schemeClr>
                    </a:solidFill>
                  </a:tcPr>
                </a:tc>
                <a:tc vMerge="1">
                  <a:tcPr>
                    <a:lnL w="6350" cmpd="sng">
                      <a:solidFill>
                        <a:schemeClr val="bg1">
                          <a:lumMod val="75000"/>
                        </a:schemeClr>
                      </a:solidFill>
                      <a:prstDash val="solid"/>
                    </a:lnL>
                    <a:lnR w="6350" cmpd="sng">
                      <a:solidFill>
                        <a:schemeClr val="bg1">
                          <a:lumMod val="75000"/>
                        </a:schemeClr>
                      </a:solidFill>
                      <a:prstDash val="solid"/>
                    </a:lnR>
                    <a:lnB w="6350" cmpd="sng">
                      <a:solidFill>
                        <a:schemeClr val="bg1">
                          <a:lumMod val="75000"/>
                        </a:schemeClr>
                      </a:solidFill>
                      <a:prstDash val="solid"/>
                    </a:lnB>
                  </a:tcPr>
                </a:tc>
              </a:tr>
            </a:tbl>
          </a:graphicData>
        </a:graphic>
      </p:graphicFrame>
      <p:pic>
        <p:nvPicPr>
          <p:cNvPr id="11" name="图片 10" descr="E:/产品资料汇总/分立器件产品/分立器件产品HKT标/to-252.pngto-252"/>
          <p:cNvPicPr>
            <a:picLocks noChangeAspect="1"/>
          </p:cNvPicPr>
          <p:nvPr>
            <p:custDataLst>
              <p:tags r:id="rId3"/>
            </p:custDataLst>
          </p:nvPr>
        </p:nvPicPr>
        <p:blipFill>
          <a:blip r:embed="rId4" cstate="print"/>
          <a:srcRect t="10015" b="10015"/>
          <a:stretch>
            <a:fillRect/>
          </a:stretch>
        </p:blipFill>
        <p:spPr>
          <a:xfrm>
            <a:off x="4561417" y="5026237"/>
            <a:ext cx="584745" cy="468000"/>
          </a:xfrm>
          <a:prstGeom prst="rect">
            <a:avLst/>
          </a:prstGeom>
        </p:spPr>
      </p:pic>
      <p:pic>
        <p:nvPicPr>
          <p:cNvPr id="4" name="图片 3" descr="E:/产品资料汇总/分立器件产品/分立器件产品HKT标/sod-523.pngsod-523"/>
          <p:cNvPicPr>
            <a:picLocks noChangeAspect="1"/>
          </p:cNvPicPr>
          <p:nvPr>
            <p:custDataLst>
              <p:tags r:id="rId5"/>
            </p:custDataLst>
          </p:nvPr>
        </p:nvPicPr>
        <p:blipFill>
          <a:blip r:embed="rId6" cstate="print"/>
          <a:srcRect t="4049" b="4049"/>
          <a:stretch>
            <a:fillRect/>
          </a:stretch>
        </p:blipFill>
        <p:spPr>
          <a:xfrm>
            <a:off x="2647738" y="1442085"/>
            <a:ext cx="587136" cy="540000"/>
          </a:xfrm>
          <a:prstGeom prst="rect">
            <a:avLst/>
          </a:prstGeom>
        </p:spPr>
      </p:pic>
      <p:pic>
        <p:nvPicPr>
          <p:cNvPr id="3" name="图片 2" descr="E:/产品资料汇总/分立器件产品/分立器件产品HKT标/SOD-323.pngSOD-323"/>
          <p:cNvPicPr>
            <a:picLocks noChangeAspect="1"/>
          </p:cNvPicPr>
          <p:nvPr>
            <p:custDataLst>
              <p:tags r:id="rId7"/>
            </p:custDataLst>
          </p:nvPr>
        </p:nvPicPr>
        <p:blipFill>
          <a:blip r:embed="rId8" cstate="print"/>
          <a:srcRect t="11328" b="11328"/>
          <a:stretch>
            <a:fillRect/>
          </a:stretch>
        </p:blipFill>
        <p:spPr>
          <a:xfrm>
            <a:off x="3502448" y="1436158"/>
            <a:ext cx="697500" cy="540000"/>
          </a:xfrm>
          <a:prstGeom prst="rect">
            <a:avLst/>
          </a:prstGeom>
        </p:spPr>
      </p:pic>
      <p:pic>
        <p:nvPicPr>
          <p:cNvPr id="9" name="图片 8" descr="E:/产品资料汇总/分立器件产品/分立器件产品HKT标/SOT-23.pngSOT-23"/>
          <p:cNvPicPr>
            <a:picLocks noChangeAspect="1"/>
          </p:cNvPicPr>
          <p:nvPr>
            <p:custDataLst>
              <p:tags r:id="rId9"/>
            </p:custDataLst>
          </p:nvPr>
        </p:nvPicPr>
        <p:blipFill>
          <a:blip r:embed="rId10" cstate="print"/>
          <a:srcRect t="46" b="46"/>
          <a:stretch>
            <a:fillRect/>
          </a:stretch>
        </p:blipFill>
        <p:spPr>
          <a:xfrm>
            <a:off x="4521412" y="1424728"/>
            <a:ext cx="612000" cy="612000"/>
          </a:xfrm>
          <a:prstGeom prst="rect">
            <a:avLst/>
          </a:prstGeom>
        </p:spPr>
      </p:pic>
      <p:pic>
        <p:nvPicPr>
          <p:cNvPr id="13" name="图片 12" descr="E:/产品资料汇总/分立器件产品/分立器件产品HKT标/SOD-123FL.pngSOD-123FL"/>
          <p:cNvPicPr>
            <a:picLocks noChangeAspect="1"/>
          </p:cNvPicPr>
          <p:nvPr>
            <p:custDataLst>
              <p:tags r:id="rId11"/>
            </p:custDataLst>
          </p:nvPr>
        </p:nvPicPr>
        <p:blipFill>
          <a:blip r:embed="rId12" cstate="print"/>
          <a:srcRect t="11303" b="11303"/>
          <a:stretch>
            <a:fillRect/>
          </a:stretch>
        </p:blipFill>
        <p:spPr>
          <a:xfrm>
            <a:off x="4436957" y="2718012"/>
            <a:ext cx="604470" cy="468000"/>
          </a:xfrm>
          <a:prstGeom prst="rect">
            <a:avLst/>
          </a:prstGeom>
        </p:spPr>
      </p:pic>
      <p:pic>
        <p:nvPicPr>
          <p:cNvPr id="14" name="图片 13" descr="E:/产品资料汇总/分立器件产品/分立器件产品HKT标/sma.pngsma"/>
          <p:cNvPicPr>
            <a:picLocks noChangeAspect="1"/>
          </p:cNvPicPr>
          <p:nvPr>
            <p:custDataLst>
              <p:tags r:id="rId13"/>
            </p:custDataLst>
          </p:nvPr>
        </p:nvPicPr>
        <p:blipFill>
          <a:blip r:embed="rId14" cstate="print"/>
          <a:srcRect t="1496" b="1496"/>
          <a:stretch>
            <a:fillRect/>
          </a:stretch>
        </p:blipFill>
        <p:spPr>
          <a:xfrm>
            <a:off x="2642023" y="3906520"/>
            <a:ext cx="556472" cy="540000"/>
          </a:xfrm>
          <a:prstGeom prst="rect">
            <a:avLst/>
          </a:prstGeom>
        </p:spPr>
      </p:pic>
      <p:pic>
        <p:nvPicPr>
          <p:cNvPr id="15" name="图片 14" descr="E:/产品资料汇总/分立器件产品/分立器件产品HKT标/smb.pngsmb"/>
          <p:cNvPicPr>
            <a:picLocks noChangeAspect="1"/>
          </p:cNvPicPr>
          <p:nvPr>
            <p:custDataLst>
              <p:tags r:id="rId15"/>
            </p:custDataLst>
          </p:nvPr>
        </p:nvPicPr>
        <p:blipFill>
          <a:blip r:embed="rId16" cstate="print"/>
          <a:srcRect t="181" b="181"/>
          <a:stretch>
            <a:fillRect/>
          </a:stretch>
        </p:blipFill>
        <p:spPr>
          <a:xfrm>
            <a:off x="3601508" y="3865245"/>
            <a:ext cx="577524" cy="576000"/>
          </a:xfrm>
          <a:prstGeom prst="rect">
            <a:avLst/>
          </a:prstGeom>
        </p:spPr>
      </p:pic>
      <p:pic>
        <p:nvPicPr>
          <p:cNvPr id="21" name="图片 20" descr="E:/产品资料汇总/分立器件产品/分立器件产品HKT标/smc.pngsmc"/>
          <p:cNvPicPr>
            <a:picLocks noChangeAspect="1"/>
          </p:cNvPicPr>
          <p:nvPr>
            <p:custDataLst>
              <p:tags r:id="rId17"/>
            </p:custDataLst>
          </p:nvPr>
        </p:nvPicPr>
        <p:blipFill>
          <a:blip r:embed="rId18" cstate="print"/>
          <a:srcRect t="95" b="95"/>
          <a:stretch>
            <a:fillRect/>
          </a:stretch>
        </p:blipFill>
        <p:spPr>
          <a:xfrm>
            <a:off x="4590838" y="3842808"/>
            <a:ext cx="540686" cy="540000"/>
          </a:xfrm>
          <a:prstGeom prst="rect">
            <a:avLst/>
          </a:prstGeom>
        </p:spPr>
      </p:pic>
      <p:pic>
        <p:nvPicPr>
          <p:cNvPr id="22" name="图片 21" descr="E:/产品资料汇总/分立器件产品/分立器件产品HKT标/smaf.pngsmaf"/>
          <p:cNvPicPr>
            <a:picLocks noChangeAspect="1"/>
          </p:cNvPicPr>
          <p:nvPr>
            <p:custDataLst>
              <p:tags r:id="rId19"/>
            </p:custDataLst>
          </p:nvPr>
        </p:nvPicPr>
        <p:blipFill>
          <a:blip r:embed="rId20" cstate="print"/>
          <a:srcRect t="8417" b="8417"/>
          <a:stretch>
            <a:fillRect/>
          </a:stretch>
        </p:blipFill>
        <p:spPr>
          <a:xfrm>
            <a:off x="2678218" y="5031528"/>
            <a:ext cx="562304" cy="468000"/>
          </a:xfrm>
          <a:prstGeom prst="rect">
            <a:avLst/>
          </a:prstGeom>
        </p:spPr>
      </p:pic>
      <p:pic>
        <p:nvPicPr>
          <p:cNvPr id="23" name="图片 22" descr="E:/产品资料汇总/分立器件产品/分立器件产品HKT标/SMBF.pngSMBF"/>
          <p:cNvPicPr>
            <a:picLocks noChangeAspect="1"/>
          </p:cNvPicPr>
          <p:nvPr>
            <p:custDataLst>
              <p:tags r:id="rId21"/>
            </p:custDataLst>
          </p:nvPr>
        </p:nvPicPr>
        <p:blipFill>
          <a:blip r:embed="rId22" cstate="print"/>
          <a:srcRect t="13312" b="13312"/>
          <a:stretch>
            <a:fillRect/>
          </a:stretch>
        </p:blipFill>
        <p:spPr>
          <a:xfrm>
            <a:off x="3593253" y="5049308"/>
            <a:ext cx="588299" cy="432000"/>
          </a:xfrm>
          <a:prstGeom prst="rect">
            <a:avLst/>
          </a:prstGeom>
        </p:spPr>
      </p:pic>
      <p:pic>
        <p:nvPicPr>
          <p:cNvPr id="10" name="图片 9" descr="未标题-1"/>
          <p:cNvPicPr>
            <a:picLocks noChangeAspect="1"/>
          </p:cNvPicPr>
          <p:nvPr/>
        </p:nvPicPr>
        <p:blipFill>
          <a:blip r:embed="rId23" cstate="print"/>
          <a:stretch>
            <a:fillRect/>
          </a:stretch>
        </p:blipFill>
        <p:spPr>
          <a:xfrm>
            <a:off x="9600576" y="6198870"/>
            <a:ext cx="2056235" cy="360000"/>
          </a:xfrm>
          <a:prstGeom prst="rect">
            <a:avLst/>
          </a:prstGeom>
        </p:spPr>
      </p:pic>
      <p:sp>
        <p:nvSpPr>
          <p:cNvPr id="5" name="文本框 4"/>
          <p:cNvSpPr txBox="1"/>
          <p:nvPr>
            <p:custDataLst>
              <p:tags r:id="rId24"/>
            </p:custDataLst>
          </p:nvPr>
        </p:nvSpPr>
        <p:spPr>
          <a:xfrm>
            <a:off x="10225305" y="377342"/>
            <a:ext cx="921727" cy="369332"/>
          </a:xfrm>
          <a:prstGeom prst="rect">
            <a:avLst/>
          </a:prstGeom>
          <a:noFill/>
          <a:effectLst/>
        </p:spPr>
        <p:txBody>
          <a:bodyPr wrap="none" lIns="0" tIns="0" rIns="0" bIns="0" rtlCol="0">
            <a:spAutoFit/>
          </a:bodyPr>
          <a:lstStyle/>
          <a:p>
            <a:pPr algn="r"/>
            <a:r>
              <a:rPr lang="en-US" altLang="zh-CN" sz="2400" b="1" dirty="0" smtClean="0">
                <a:solidFill>
                  <a:srgbClr val="DC281E"/>
                </a:solidFill>
                <a:latin typeface="微软雅黑" panose="020B0503020204020204" pitchFamily="34" charset="-122"/>
                <a:ea typeface="微软雅黑" panose="020B0503020204020204" pitchFamily="34" charset="-122"/>
              </a:rPr>
              <a:t>Diode</a:t>
            </a:r>
            <a:endParaRPr lang="en-US" altLang="zh-CN" sz="2400" b="1" dirty="0">
              <a:solidFill>
                <a:srgbClr val="DC281E"/>
              </a:solidFill>
              <a:latin typeface="微软雅黑" panose="020B0503020204020204" pitchFamily="34" charset="-122"/>
              <a:ea typeface="微软雅黑" panose="020B0503020204020204" pitchFamily="34" charset="-122"/>
            </a:endParaRPr>
          </a:p>
        </p:txBody>
      </p:sp>
      <p:sp>
        <p:nvSpPr>
          <p:cNvPr id="6" name="椭圆 5"/>
          <p:cNvSpPr/>
          <p:nvPr>
            <p:custDataLst>
              <p:tags r:id="rId25"/>
            </p:custDataLst>
          </p:nvPr>
        </p:nvSpPr>
        <p:spPr>
          <a:xfrm>
            <a:off x="9886955" y="425234"/>
            <a:ext cx="288000" cy="288000"/>
          </a:xfrm>
          <a:prstGeom prst="ellipse">
            <a:avLst/>
          </a:prstGeom>
          <a:gradFill>
            <a:gsLst>
              <a:gs pos="100000">
                <a:srgbClr val="DC281E">
                  <a:alpha val="0"/>
                </a:srgbClr>
              </a:gs>
              <a:gs pos="60000">
                <a:srgbClr val="DC281E"/>
              </a:gs>
              <a:gs pos="72000">
                <a:srgbClr val="DA281E"/>
              </a:gs>
              <a:gs pos="0">
                <a:srgbClr val="FAADA2">
                  <a:alpha val="10000"/>
                </a:srgbClr>
              </a:gs>
            </a:gsLst>
            <a:path path="circle">
              <a:fillToRect l="100000" t="100000"/>
            </a:path>
            <a:tileRect r="-100000" b="-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7" name="图片 6" descr="集团logo2"/>
          <p:cNvPicPr>
            <a:picLocks noChangeAspect="1"/>
          </p:cNvPicPr>
          <p:nvPr>
            <p:custDataLst>
              <p:tags r:id="rId26"/>
            </p:custDataLst>
          </p:nvPr>
        </p:nvPicPr>
        <p:blipFill>
          <a:blip r:embed="rId27" cstate="print"/>
          <a:stretch>
            <a:fillRect/>
          </a:stretch>
        </p:blipFill>
        <p:spPr>
          <a:xfrm>
            <a:off x="669925" y="356849"/>
            <a:ext cx="1606943" cy="360000"/>
          </a:xfrm>
          <a:prstGeom prst="rect">
            <a:avLst/>
          </a:prstGeom>
        </p:spPr>
      </p:pic>
      <p:pic>
        <p:nvPicPr>
          <p:cNvPr id="8" name="图片 7" descr="SOD-123"/>
          <p:cNvPicPr>
            <a:picLocks noChangeAspect="1"/>
          </p:cNvPicPr>
          <p:nvPr/>
        </p:nvPicPr>
        <p:blipFill>
          <a:blip r:embed="rId28" cstate="print"/>
          <a:stretch>
            <a:fillRect/>
          </a:stretch>
        </p:blipFill>
        <p:spPr>
          <a:xfrm>
            <a:off x="2687955" y="2647950"/>
            <a:ext cx="576000" cy="576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fltVal val="0"/>
                                          </p:val>
                                        </p:tav>
                                        <p:tav tm="100000">
                                          <p:val>
                                            <p:strVal val="#ppt_w"/>
                                          </p:val>
                                        </p:tav>
                                      </p:tavLst>
                                    </p:anim>
                                    <p:anim calcmode="lin" valueType="num">
                                      <p:cBhvr>
                                        <p:cTn id="8" dur="250" fill="hold"/>
                                        <p:tgtEl>
                                          <p:spTgt spid="5"/>
                                        </p:tgtEl>
                                        <p:attrNameLst>
                                          <p:attrName>ppt_h</p:attrName>
                                        </p:attrNameLst>
                                      </p:cBhvr>
                                      <p:tavLst>
                                        <p:tav tm="0">
                                          <p:val>
                                            <p:fltVal val="0"/>
                                          </p:val>
                                        </p:tav>
                                        <p:tav tm="100000">
                                          <p:val>
                                            <p:strVal val="#ppt_h"/>
                                          </p:val>
                                        </p:tav>
                                      </p:tavLst>
                                    </p:anim>
                                    <p:animEffect transition="in" filter="fade">
                                      <p:cBhvr>
                                        <p:cTn id="9" dur="250"/>
                                        <p:tgtEl>
                                          <p:spTgt spid="5"/>
                                        </p:tgtEl>
                                      </p:cBhvr>
                                    </p:animEffect>
                                  </p:childTnLst>
                                </p:cTn>
                              </p:par>
                              <p:par>
                                <p:cTn id="10" presetID="6" presetClass="emph" presetSubtype="0" decel="100000" fill="hold" grpId="1" nodeType="withEffect">
                                  <p:stCondLst>
                                    <p:cond delay="600"/>
                                  </p:stCondLst>
                                  <p:childTnLst>
                                    <p:animScale>
                                      <p:cBhvr>
                                        <p:cTn id="11" dur="250" fill="hold"/>
                                        <p:tgtEl>
                                          <p:spTgt spid="5"/>
                                        </p:tgtEl>
                                      </p:cBhvr>
                                      <p:by x="120000" y="120000"/>
                                    </p:animScale>
                                  </p:childTnLst>
                                </p:cTn>
                              </p:par>
                              <p:par>
                                <p:cTn id="12" presetID="6" presetClass="emph" presetSubtype="0" decel="100000" fill="hold" grpId="2" nodeType="withEffect">
                                  <p:stCondLst>
                                    <p:cond delay="800"/>
                                  </p:stCondLst>
                                  <p:childTnLst>
                                    <p:animScale>
                                      <p:cBhvr>
                                        <p:cTn id="13" dur="250" fill="hold"/>
                                        <p:tgtEl>
                                          <p:spTgt spid="5"/>
                                        </p:tgtEl>
                                      </p:cBhvr>
                                      <p:by x="83000" y="83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5" grpId="2"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任意多边形 29"/>
          <p:cNvSpPr/>
          <p:nvPr>
            <p:custDataLst>
              <p:tags r:id="rId1"/>
            </p:custDataLst>
          </p:nvPr>
        </p:nvSpPr>
        <p:spPr>
          <a:xfrm>
            <a:off x="-9525" y="4466590"/>
            <a:ext cx="12200890" cy="2391410"/>
          </a:xfrm>
          <a:custGeom>
            <a:avLst/>
            <a:gdLst>
              <a:gd name="connsiteX0" fmla="*/ 0 w 19214"/>
              <a:gd name="connsiteY0" fmla="*/ 2640 h 3806"/>
              <a:gd name="connsiteX1" fmla="*/ 19214 w 19214"/>
              <a:gd name="connsiteY1" fmla="*/ 0 h 3806"/>
              <a:gd name="connsiteX2" fmla="*/ 19214 w 19214"/>
              <a:gd name="connsiteY2" fmla="*/ 3806 h 3806"/>
              <a:gd name="connsiteX3" fmla="*/ 15 w 19214"/>
              <a:gd name="connsiteY3" fmla="*/ 3806 h 3806"/>
              <a:gd name="connsiteX4" fmla="*/ 0 w 19214"/>
              <a:gd name="connsiteY4" fmla="*/ 2640 h 3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4" h="3806">
                <a:moveTo>
                  <a:pt x="0" y="2640"/>
                </a:moveTo>
                <a:cubicBezTo>
                  <a:pt x="5356" y="611"/>
                  <a:pt x="11309" y="6332"/>
                  <a:pt x="19214" y="0"/>
                </a:cubicBezTo>
                <a:lnTo>
                  <a:pt x="19214" y="3806"/>
                </a:lnTo>
                <a:lnTo>
                  <a:pt x="15" y="3806"/>
                </a:lnTo>
                <a:lnTo>
                  <a:pt x="0" y="2640"/>
                </a:lnTo>
                <a:close/>
              </a:path>
            </a:pathLst>
          </a:custGeom>
          <a:gradFill>
            <a:gsLst>
              <a:gs pos="100000">
                <a:srgbClr val="DC281E">
                  <a:alpha val="70000"/>
                </a:srgbClr>
              </a:gs>
              <a:gs pos="60000">
                <a:srgbClr val="DC281E"/>
              </a:gs>
              <a:gs pos="72000">
                <a:srgbClr val="DA281E"/>
              </a:gs>
              <a:gs pos="0">
                <a:srgbClr val="FAADA2">
                  <a:alpha val="80000"/>
                </a:srgbClr>
              </a:gs>
            </a:gsLst>
            <a:lin ang="27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aphicFrame>
        <p:nvGraphicFramePr>
          <p:cNvPr id="2" name="表格 1"/>
          <p:cNvGraphicFramePr/>
          <p:nvPr>
            <p:custDataLst>
              <p:tags r:id="rId2"/>
            </p:custDataLst>
          </p:nvPr>
        </p:nvGraphicFramePr>
        <p:xfrm>
          <a:off x="670560" y="1003935"/>
          <a:ext cx="10885170" cy="4883150"/>
        </p:xfrm>
        <a:graphic>
          <a:graphicData uri="http://schemas.openxmlformats.org/drawingml/2006/table">
            <a:tbl>
              <a:tblPr firstRow="1" bandRow="1">
                <a:tableStyleId>{5C22544A-7EE6-4342-B048-85BDC9FD1C3A}</a:tableStyleId>
              </a:tblPr>
              <a:tblGrid>
                <a:gridCol w="1925320"/>
                <a:gridCol w="2687320"/>
                <a:gridCol w="3311525"/>
                <a:gridCol w="2961005"/>
              </a:tblGrid>
              <a:tr h="304800">
                <a:tc>
                  <a:txBody>
                    <a:bodyPr/>
                    <a:lstStyle/>
                    <a:p>
                      <a:pPr algn="ctr">
                        <a:buNone/>
                      </a:pPr>
                      <a:r>
                        <a:rPr lang="zh-CN" altLang="en-US" sz="1200" dirty="0">
                          <a:solidFill>
                            <a:schemeClr val="bg1"/>
                          </a:solidFill>
                          <a:latin typeface="微软雅黑" panose="020B0503020204020204" pitchFamily="34" charset="-122"/>
                          <a:ea typeface="微软雅黑" panose="020B0503020204020204" pitchFamily="34" charset="-122"/>
                          <a:sym typeface="+mn-ea"/>
                        </a:rPr>
                        <a:t>Products</a:t>
                      </a:r>
                      <a:endParaRPr lang="zh-CN" altLang="en-US" sz="1200" dirty="0">
                        <a:solidFill>
                          <a:schemeClr val="bg1"/>
                        </a:solidFill>
                        <a:latin typeface="微软雅黑" panose="020B0503020204020204" pitchFamily="34" charset="-122"/>
                        <a:ea typeface="微软雅黑" panose="020B0503020204020204" pitchFamily="34" charset="-122"/>
                        <a:sym typeface="+mn-ea"/>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rgbClr val="E6252C"/>
                    </a:solidFill>
                  </a:tcPr>
                </a:tc>
                <a:tc>
                  <a:txBody>
                    <a:bodyPr/>
                    <a:lstStyle/>
                    <a:p>
                      <a:pPr algn="ctr">
                        <a:buNone/>
                      </a:pPr>
                      <a:r>
                        <a:rPr lang="zh-CN" altLang="en-US" sz="1200">
                          <a:latin typeface="微软雅黑" panose="020B0503020204020204" pitchFamily="34" charset="-122"/>
                          <a:ea typeface="微软雅黑" panose="020B0503020204020204" pitchFamily="34" charset="-122"/>
                        </a:rPr>
                        <a:t>Packages</a:t>
                      </a:r>
                      <a:endParaRPr lang="zh-CN" altLang="en-US" sz="1200">
                        <a:latin typeface="微软雅黑" panose="020B0503020204020204" pitchFamily="34" charset="-122"/>
                        <a:ea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rgbClr val="E6252C"/>
                    </a:solidFill>
                  </a:tcPr>
                </a:tc>
                <a:tc>
                  <a:txBody>
                    <a:bodyPr/>
                    <a:lstStyle/>
                    <a:p>
                      <a:pPr algn="ctr">
                        <a:buNone/>
                      </a:pPr>
                      <a:r>
                        <a:rPr lang="zh-CN" altLang="en-US" sz="1200" dirty="0">
                          <a:solidFill>
                            <a:schemeClr val="bg1"/>
                          </a:solidFill>
                          <a:latin typeface="微软雅黑" panose="020B0503020204020204" pitchFamily="34" charset="-122"/>
                          <a:ea typeface="微软雅黑" panose="020B0503020204020204" pitchFamily="34" charset="-122"/>
                          <a:sym typeface="+mn-ea"/>
                        </a:rPr>
                        <a:t>Main PNs</a:t>
                      </a:r>
                      <a:endParaRPr lang="zh-CN" altLang="en-US" sz="1200" dirty="0">
                        <a:solidFill>
                          <a:schemeClr val="bg1"/>
                        </a:solidFill>
                        <a:latin typeface="微软雅黑" panose="020B0503020204020204" pitchFamily="34" charset="-122"/>
                        <a:ea typeface="微软雅黑" panose="020B0503020204020204" pitchFamily="34" charset="-122"/>
                        <a:sym typeface="+mn-ea"/>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rgbClr val="E6252C"/>
                    </a:solidFill>
                  </a:tcPr>
                </a:tc>
                <a:tc>
                  <a:txBody>
                    <a:bodyPr/>
                    <a:lstStyle/>
                    <a:p>
                      <a:pPr algn="ctr">
                        <a:buNone/>
                      </a:pPr>
                      <a:r>
                        <a:rPr lang="zh-CN" altLang="en-US" sz="1200">
                          <a:latin typeface="微软雅黑" panose="020B0503020204020204" pitchFamily="34" charset="-122"/>
                          <a:ea typeface="微软雅黑" panose="020B0503020204020204" pitchFamily="34" charset="-122"/>
                        </a:rPr>
                        <a:t>Applications</a:t>
                      </a:r>
                      <a:endParaRPr lang="zh-CN" altLang="en-US" sz="1200">
                        <a:latin typeface="微软雅黑" panose="020B0503020204020204" pitchFamily="34" charset="-122"/>
                        <a:ea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rgbClr val="E6252C"/>
                    </a:solidFill>
                  </a:tcPr>
                </a:tc>
              </a:tr>
              <a:tr h="2114550">
                <a:tc rowSpan="3">
                  <a:txBody>
                    <a:bodyPr/>
                    <a:lstStyle/>
                    <a:p>
                      <a:pPr algn="ctr">
                        <a:buNone/>
                      </a:pPr>
                      <a:r>
                        <a:rPr lang="en-US" altLang="zh-CN" sz="1300" b="1">
                          <a:effectLst/>
                          <a:latin typeface="微软雅黑" panose="020B0503020204020204" pitchFamily="34" charset="-122"/>
                          <a:ea typeface="微软雅黑" panose="020B0503020204020204" pitchFamily="34" charset="-122"/>
                        </a:rPr>
                        <a:t>Transistor</a:t>
                      </a:r>
                      <a:endParaRPr lang="en-US" altLang="zh-CN" sz="1300" b="1">
                        <a:effectLst/>
                        <a:latin typeface="微软雅黑" panose="020B0503020204020204" pitchFamily="34" charset="-122"/>
                        <a:ea typeface="微软雅黑" panose="020B0503020204020204" pitchFamily="34" charset="-122"/>
                      </a:endParaRPr>
                    </a:p>
                  </a:txBody>
                  <a:tcPr marL="121920" marR="121920" marT="60960" marB="60960" anchor="ctr">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95000"/>
                      </a:schemeClr>
                    </a:solidFill>
                  </a:tcPr>
                </a:tc>
                <a:tc>
                  <a:txBody>
                    <a:bodyPr/>
                    <a:lstStyle/>
                    <a:p>
                      <a:pPr>
                        <a:buNone/>
                      </a:pP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sym typeface="+mn-ea"/>
                      </a:endParaRPr>
                    </a:p>
                    <a:p>
                      <a:pPr>
                        <a:buNone/>
                      </a:pPr>
                      <a:endParaRPr lang="zh-CN" altLang="en-US" sz="1200">
                        <a:latin typeface="微软雅黑" panose="020B0503020204020204" pitchFamily="34" charset="-122"/>
                        <a:ea typeface="微软雅黑" panose="020B0503020204020204" pitchFamily="34" charset="-122"/>
                        <a:sym typeface="+mn-ea"/>
                      </a:endParaRPr>
                    </a:p>
                    <a:p>
                      <a:pPr>
                        <a:buNone/>
                      </a:pPr>
                      <a:endParaRPr lang="zh-CN" altLang="en-US" sz="1200">
                        <a:latin typeface="微软雅黑" panose="020B0503020204020204" pitchFamily="34" charset="-122"/>
                        <a:ea typeface="微软雅黑" panose="020B0503020204020204" pitchFamily="34" charset="-122"/>
                        <a:sym typeface="+mn-ea"/>
                      </a:endParaRPr>
                    </a:p>
                    <a:p>
                      <a:pPr>
                        <a:buNone/>
                      </a:pPr>
                      <a:r>
                        <a:rPr lang="zh-CN" altLang="en-US" sz="1200">
                          <a:latin typeface="微软雅黑" panose="020B0503020204020204" pitchFamily="34" charset="-122"/>
                          <a:ea typeface="微软雅黑" panose="020B0503020204020204" pitchFamily="34" charset="-122"/>
                          <a:sym typeface="+mn-ea"/>
                        </a:rPr>
                        <a:t>    </a:t>
                      </a:r>
                      <a:endParaRPr lang="zh-CN" altLang="en-US" sz="1200">
                        <a:latin typeface="微软雅黑" panose="020B0503020204020204" pitchFamily="34" charset="-122"/>
                        <a:ea typeface="微软雅黑" panose="020B0503020204020204" pitchFamily="34" charset="-122"/>
                        <a:sym typeface="+mn-ea"/>
                      </a:endParaRPr>
                    </a:p>
                    <a:p>
                      <a:pPr>
                        <a:buNone/>
                      </a:pPr>
                      <a:r>
                        <a:rPr lang="en-US" altLang="zh-CN" sz="1200">
                          <a:latin typeface="微软雅黑" panose="020B0503020204020204" pitchFamily="34" charset="-122"/>
                          <a:ea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rPr>
                        <a:t>SOT-323               SOT-23</a:t>
                      </a:r>
                      <a:endParaRPr lang="zh-CN" altLang="en-US" sz="1200">
                        <a:latin typeface="微软雅黑" panose="020B0503020204020204" pitchFamily="34" charset="-122"/>
                        <a:ea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95000"/>
                      </a:schemeClr>
                    </a:solidFill>
                  </a:tcPr>
                </a:tc>
                <a:tc>
                  <a:txBody>
                    <a:bodyPr/>
                    <a:lstStyle/>
                    <a:p>
                      <a:pPr fontAlgn="auto">
                        <a:lnSpc>
                          <a:spcPct val="150000"/>
                        </a:lnSpc>
                        <a:buNone/>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2SC3356，2SC3357，2SC4083，S9014W，</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buNone/>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MMBT5551，MMBT5401，MMST2222A，</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buNone/>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S8050，S8550，MMBT3904，MMBT3906，</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buNone/>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BC846，BC847，BC856，BC857</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95000"/>
                      </a:schemeClr>
                    </a:solidFill>
                  </a:tcPr>
                </a:tc>
                <a:tc>
                  <a:txBody>
                    <a:bodyPr/>
                    <a:lstStyle/>
                    <a:p>
                      <a:pPr>
                        <a:lnSpc>
                          <a:spcPct val="150000"/>
                        </a:lnSpc>
                        <a:buNone/>
                      </a:pPr>
                      <a:r>
                        <a:rPr lang="zh-CN" altLang="en-US" sz="1200">
                          <a:latin typeface="微软雅黑" panose="020B0503020204020204" pitchFamily="34" charset="-122"/>
                          <a:ea typeface="微软雅黑" panose="020B0503020204020204" pitchFamily="34" charset="-122"/>
                        </a:rPr>
                        <a:t>Electric tools、Smart speaker、</a:t>
                      </a:r>
                      <a:r>
                        <a:rPr lang="en-US" altLang="zh-CN" sz="1200">
                          <a:latin typeface="微软雅黑" panose="020B0503020204020204" pitchFamily="34" charset="-122"/>
                          <a:ea typeface="微软雅黑" panose="020B0503020204020204" pitchFamily="34" charset="-122"/>
                        </a:rPr>
                        <a:t>M</a:t>
                      </a:r>
                      <a:r>
                        <a:rPr lang="zh-CN" altLang="en-US" sz="1200">
                          <a:latin typeface="微软雅黑" panose="020B0503020204020204" pitchFamily="34" charset="-122"/>
                          <a:ea typeface="微软雅黑" panose="020B0503020204020204" pitchFamily="34" charset="-122"/>
                        </a:rPr>
                        <a:t>obile power</a:t>
                      </a:r>
                      <a:r>
                        <a:rPr lang="en-US" altLang="zh-CN" sz="1200">
                          <a:latin typeface="微软雅黑" panose="020B0503020204020204" pitchFamily="34" charset="-122"/>
                          <a:ea typeface="微软雅黑" panose="020B0503020204020204" pitchFamily="34" charset="-122"/>
                        </a:rPr>
                        <a:t>  supply、</a:t>
                      </a:r>
                      <a:r>
                        <a:rPr lang="zh-CN" altLang="en-US" sz="1200">
                          <a:latin typeface="微软雅黑" panose="020B0503020204020204" pitchFamily="34" charset="-122"/>
                          <a:ea typeface="微软雅黑" panose="020B0503020204020204" pitchFamily="34" charset="-122"/>
                        </a:rPr>
                        <a:t>Massager、hand warmers、</a:t>
                      </a:r>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network set-top box</a:t>
                      </a:r>
                      <a:r>
                        <a:rPr lang="zh-CN" altLang="en-US" sz="1200">
                          <a:latin typeface="微软雅黑" panose="020B0503020204020204" pitchFamily="34" charset="-122"/>
                          <a:ea typeface="微软雅黑" panose="020B0503020204020204" pitchFamily="34" charset="-122"/>
                        </a:rPr>
                        <a:t>、Surveillance cameras、Smart lock、monitor、Household appliances、Car DVR</a:t>
                      </a:r>
                      <a:endParaRPr lang="zh-CN" altLang="en-US" sz="1200">
                        <a:latin typeface="微软雅黑" panose="020B0503020204020204" pitchFamily="34" charset="-122"/>
                        <a:ea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95000"/>
                      </a:schemeClr>
                    </a:solidFill>
                  </a:tcPr>
                </a:tc>
              </a:tr>
              <a:tr h="1231900">
                <a:tc vMerge="1">
                  <a:tcPr>
                    <a:lnL w="6350" cmpd="sng">
                      <a:solidFill>
                        <a:schemeClr val="bg1">
                          <a:lumMod val="75000"/>
                        </a:schemeClr>
                      </a:solidFill>
                      <a:prstDash val="solid"/>
                    </a:lnL>
                    <a:lnR w="6350" cmpd="sng">
                      <a:solidFill>
                        <a:schemeClr val="bg1">
                          <a:lumMod val="75000"/>
                        </a:schemeClr>
                      </a:solidFill>
                      <a:prstDash val="solid"/>
                    </a:lnR>
                    <a:solidFill>
                      <a:srgbClr val="FDF0E8"/>
                    </a:solidFill>
                  </a:tcPr>
                </a:tc>
                <a:tc>
                  <a:txBody>
                    <a:bodyPr/>
                    <a:lstStyle/>
                    <a:p>
                      <a:pPr>
                        <a:buNone/>
                      </a:pP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r>
                        <a:rPr lang="zh-CN" altLang="en-US" sz="1200">
                          <a:latin typeface="微软雅黑" panose="020B0503020204020204" pitchFamily="34" charset="-122"/>
                          <a:ea typeface="微软雅黑" panose="020B0503020204020204" pitchFamily="34" charset="-122"/>
                        </a:rPr>
                        <a:t>     </a:t>
                      </a: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r>
                        <a:rPr lang="zh-CN" altLang="en-US" sz="1200">
                          <a:latin typeface="微软雅黑" panose="020B0503020204020204" pitchFamily="34" charset="-122"/>
                          <a:ea typeface="微软雅黑" panose="020B0503020204020204" pitchFamily="34" charset="-122"/>
                        </a:rPr>
                        <a:t>      </a:t>
                      </a:r>
                      <a:r>
                        <a:rPr sz="1200">
                          <a:latin typeface="微软雅黑" panose="020B0503020204020204" pitchFamily="34" charset="-122"/>
                          <a:ea typeface="微软雅黑" panose="020B0503020204020204" pitchFamily="34" charset="-122"/>
                        </a:rPr>
                        <a:t>SOT-89               SOT-223</a:t>
                      </a:r>
                      <a:endParaRPr sz="1200">
                        <a:latin typeface="微软雅黑" panose="020B0503020204020204" pitchFamily="34" charset="-122"/>
                        <a:ea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85000"/>
                      </a:schemeClr>
                    </a:solidFill>
                  </a:tcPr>
                </a:tc>
                <a:tc>
                  <a:txBody>
                    <a:bodyPr/>
                    <a:lstStyle/>
                    <a:p>
                      <a:pPr>
                        <a:lnSpc>
                          <a:spcPct val="150000"/>
                        </a:lnSpc>
                        <a:buNone/>
                      </a:pPr>
                      <a:r>
                        <a:rPr lang="zh-CN" altLang="en-US" sz="1200">
                          <a:latin typeface="微软雅黑" panose="020B0503020204020204" pitchFamily="34" charset="-122"/>
                          <a:ea typeface="微软雅黑" panose="020B0503020204020204" pitchFamily="34" charset="-122"/>
                        </a:rPr>
                        <a:t>D882，B772，BCX53，BCX56，A42，A92，2SA1013，2SC2383，BCP54，BCP56，PZT2907A，PZT4403</a:t>
                      </a:r>
                      <a:endParaRPr lang="zh-CN" altLang="en-US" sz="1200">
                        <a:latin typeface="微软雅黑" panose="020B0503020204020204" pitchFamily="34" charset="-122"/>
                        <a:ea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85000"/>
                      </a:schemeClr>
                    </a:solidFill>
                  </a:tcPr>
                </a:tc>
                <a:tc>
                  <a:txBody>
                    <a:bodyPr/>
                    <a:lstStyle/>
                    <a:p>
                      <a:pPr>
                        <a:lnSpc>
                          <a:spcPct val="150000"/>
                        </a:lnSpc>
                        <a:buNone/>
                      </a:pPr>
                      <a:r>
                        <a:rPr lang="zh-CN" altLang="en-US" sz="1200">
                          <a:latin typeface="微软雅黑" panose="020B0503020204020204" pitchFamily="34" charset="-122"/>
                          <a:ea typeface="微软雅黑" panose="020B0503020204020204" pitchFamily="34" charset="-122"/>
                        </a:rPr>
                        <a:t>Household appliances、Microinverter、</a:t>
                      </a:r>
                      <a:r>
                        <a:rPr lang="en-US" altLang="zh-CN" sz="1200">
                          <a:latin typeface="微软雅黑" panose="020B0503020204020204" pitchFamily="34" charset="-122"/>
                          <a:ea typeface="微软雅黑" panose="020B0503020204020204" pitchFamily="34" charset="-122"/>
                        </a:rPr>
                        <a:t>A</a:t>
                      </a:r>
                      <a:r>
                        <a:rPr lang="zh-CN" altLang="en-US" sz="1200">
                          <a:latin typeface="微软雅黑" panose="020B0503020204020204" pitchFamily="34" charset="-122"/>
                          <a:ea typeface="微软雅黑" panose="020B0503020204020204" pitchFamily="34" charset="-122"/>
                        </a:rPr>
                        <a:t>tomizer、Fascia Gun、</a:t>
                      </a:r>
                      <a:r>
                        <a:rPr lang="en-US" altLang="zh-CN" sz="1200">
                          <a:latin typeface="微软雅黑" panose="020B0503020204020204" pitchFamily="34" charset="-122"/>
                          <a:ea typeface="微软雅黑" panose="020B0503020204020204" pitchFamily="34" charset="-122"/>
                        </a:rPr>
                        <a:t>E</a:t>
                      </a:r>
                      <a:r>
                        <a:rPr lang="zh-CN" altLang="en-US" sz="1200">
                          <a:latin typeface="微软雅黑" panose="020B0503020204020204" pitchFamily="34" charset="-122"/>
                          <a:ea typeface="微软雅黑" panose="020B0503020204020204" pitchFamily="34" charset="-122"/>
                        </a:rPr>
                        <a:t>lectronic toy</a:t>
                      </a:r>
                      <a:endParaRPr lang="zh-CN" altLang="en-US" sz="1200">
                        <a:latin typeface="微软雅黑" panose="020B0503020204020204" pitchFamily="34" charset="-122"/>
                        <a:ea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85000"/>
                      </a:schemeClr>
                    </a:solidFill>
                  </a:tcPr>
                </a:tc>
              </a:tr>
              <a:tr h="1231900">
                <a:tc vMerge="1">
                  <a:tcPr>
                    <a:lnL w="6350" cmpd="sng">
                      <a:solidFill>
                        <a:schemeClr val="bg1">
                          <a:lumMod val="75000"/>
                        </a:schemeClr>
                      </a:solidFill>
                      <a:prstDash val="solid"/>
                    </a:lnL>
                    <a:lnR w="6350" cmpd="sng">
                      <a:solidFill>
                        <a:schemeClr val="bg1">
                          <a:lumMod val="75000"/>
                        </a:schemeClr>
                      </a:solidFill>
                      <a:prstDash val="solid"/>
                    </a:lnR>
                    <a:lnB w="6350" cmpd="sng">
                      <a:solidFill>
                        <a:schemeClr val="bg1">
                          <a:lumMod val="75000"/>
                        </a:schemeClr>
                      </a:solidFill>
                      <a:prstDash val="solid"/>
                    </a:lnB>
                    <a:solidFill>
                      <a:srgbClr val="FDF0E8"/>
                    </a:solidFill>
                  </a:tcPr>
                </a:tc>
                <a:tc>
                  <a:txBody>
                    <a:bodyPr/>
                    <a:lstStyle/>
                    <a:p>
                      <a:pPr>
                        <a:buNone/>
                      </a:pP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r>
                        <a:rPr lang="zh-CN" altLang="en-US" sz="1200">
                          <a:latin typeface="微软雅黑" panose="020B0503020204020204" pitchFamily="34" charset="-122"/>
                          <a:ea typeface="微软雅黑" panose="020B0503020204020204" pitchFamily="34" charset="-122"/>
                        </a:rPr>
                        <a:t>      </a:t>
                      </a:r>
                      <a:endParaRPr lang="zh-CN" altLang="en-US" sz="1200">
                        <a:latin typeface="微软雅黑" panose="020B0503020204020204" pitchFamily="34" charset="-122"/>
                        <a:ea typeface="微软雅黑" panose="020B0503020204020204" pitchFamily="34" charset="-122"/>
                      </a:endParaRPr>
                    </a:p>
                    <a:p>
                      <a:pPr>
                        <a:buNone/>
                      </a:pPr>
                      <a:r>
                        <a:rPr lang="zh-CN" altLang="en-US" sz="1200">
                          <a:latin typeface="微软雅黑" panose="020B0503020204020204" pitchFamily="34" charset="-122"/>
                          <a:ea typeface="微软雅黑" panose="020B0503020204020204" pitchFamily="34" charset="-122"/>
                        </a:rPr>
                        <a:t>     TO-252               TO-220</a:t>
                      </a:r>
                      <a:endParaRPr lang="zh-CN" altLang="en-US" sz="1200">
                        <a:latin typeface="微软雅黑" panose="020B0503020204020204" pitchFamily="34" charset="-122"/>
                        <a:ea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95000"/>
                      </a:schemeClr>
                    </a:solidFill>
                  </a:tcPr>
                </a:tc>
                <a:tc>
                  <a:txBody>
                    <a:bodyPr/>
                    <a:lstStyle/>
                    <a:p>
                      <a:pPr>
                        <a:lnSpc>
                          <a:spcPct val="150000"/>
                        </a:lnSpc>
                        <a:buNone/>
                      </a:pPr>
                      <a:r>
                        <a:rPr lang="zh-CN" altLang="en-US" sz="1200">
                          <a:latin typeface="微软雅黑" panose="020B0503020204020204" pitchFamily="34" charset="-122"/>
                          <a:ea typeface="微软雅黑" panose="020B0503020204020204" pitchFamily="34" charset="-122"/>
                        </a:rPr>
                        <a:t>D882，MJD122</a:t>
                      </a:r>
                      <a:endParaRPr lang="zh-CN" altLang="en-US" sz="1200">
                        <a:latin typeface="微软雅黑" panose="020B0503020204020204" pitchFamily="34" charset="-122"/>
                        <a:ea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95000"/>
                      </a:schemeClr>
                    </a:solidFill>
                  </a:tcPr>
                </a:tc>
                <a:tc>
                  <a:txBody>
                    <a:bodyPr/>
                    <a:lstStyle/>
                    <a:p>
                      <a:pPr>
                        <a:lnSpc>
                          <a:spcPct val="150000"/>
                        </a:lnSpc>
                        <a:buNone/>
                      </a:pPr>
                      <a:r>
                        <a:rPr lang="en-US" altLang="zh-CN" sz="1200">
                          <a:latin typeface="微软雅黑" panose="020B0503020204020204" pitchFamily="34" charset="-122"/>
                          <a:ea typeface="微软雅黑" panose="020B0503020204020204" pitchFamily="34" charset="-122"/>
                        </a:rPr>
                        <a:t>I</a:t>
                      </a:r>
                      <a:r>
                        <a:rPr lang="zh-CN" altLang="en-US" sz="1200">
                          <a:latin typeface="微软雅黑" panose="020B0503020204020204" pitchFamily="34" charset="-122"/>
                          <a:ea typeface="微软雅黑" panose="020B0503020204020204" pitchFamily="34" charset="-122"/>
                        </a:rPr>
                        <a:t>nverter，</a:t>
                      </a:r>
                      <a:r>
                        <a:rPr lang="en-US" altLang="zh-CN" sz="1200">
                          <a:latin typeface="微软雅黑" panose="020B0503020204020204" pitchFamily="34" charset="-122"/>
                          <a:ea typeface="微软雅黑" panose="020B0503020204020204" pitchFamily="34" charset="-122"/>
                        </a:rPr>
                        <a:t>E</a:t>
                      </a:r>
                      <a:r>
                        <a:rPr lang="zh-CN" altLang="en-US" sz="1200">
                          <a:latin typeface="微软雅黑" panose="020B0503020204020204" pitchFamily="34" charset="-122"/>
                          <a:ea typeface="微软雅黑" panose="020B0503020204020204" pitchFamily="34" charset="-122"/>
                        </a:rPr>
                        <a:t>nergy storage</a:t>
                      </a:r>
                      <a:endParaRPr lang="zh-CN" altLang="en-US" sz="1200">
                        <a:latin typeface="微软雅黑" panose="020B0503020204020204" pitchFamily="34" charset="-122"/>
                        <a:ea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95000"/>
                      </a:schemeClr>
                    </a:solidFill>
                  </a:tcPr>
                </a:tc>
              </a:tr>
            </a:tbl>
          </a:graphicData>
        </a:graphic>
      </p:graphicFrame>
      <p:pic>
        <p:nvPicPr>
          <p:cNvPr id="5" name="图片 4" descr="E:/产品资料汇总/分立器件产品/分立器件产品HKT标/SOT-323.pngSOT-323"/>
          <p:cNvPicPr>
            <a:picLocks noChangeAspect="1"/>
          </p:cNvPicPr>
          <p:nvPr>
            <p:custDataLst>
              <p:tags r:id="rId3"/>
            </p:custDataLst>
          </p:nvPr>
        </p:nvPicPr>
        <p:blipFill>
          <a:blip r:embed="rId4" cstate="print"/>
          <a:srcRect t="12" b="12"/>
          <a:stretch>
            <a:fillRect/>
          </a:stretch>
        </p:blipFill>
        <p:spPr>
          <a:xfrm>
            <a:off x="2982807" y="1464521"/>
            <a:ext cx="720000" cy="720000"/>
          </a:xfrm>
          <a:prstGeom prst="rect">
            <a:avLst/>
          </a:prstGeom>
        </p:spPr>
      </p:pic>
      <p:pic>
        <p:nvPicPr>
          <p:cNvPr id="7" name="图片 6" descr="E:/产品资料汇总/分立器件产品/分立器件产品HKT标/SOT-23.pngSOT-23"/>
          <p:cNvPicPr>
            <a:picLocks noChangeAspect="1"/>
          </p:cNvPicPr>
          <p:nvPr>
            <p:custDataLst>
              <p:tags r:id="rId5"/>
            </p:custDataLst>
          </p:nvPr>
        </p:nvPicPr>
        <p:blipFill>
          <a:blip r:embed="rId6" cstate="print"/>
          <a:srcRect t="23" b="23"/>
          <a:stretch>
            <a:fillRect/>
          </a:stretch>
        </p:blipFill>
        <p:spPr>
          <a:xfrm>
            <a:off x="4255982" y="1463464"/>
            <a:ext cx="720000" cy="720000"/>
          </a:xfrm>
          <a:prstGeom prst="rect">
            <a:avLst/>
          </a:prstGeom>
        </p:spPr>
      </p:pic>
      <p:pic>
        <p:nvPicPr>
          <p:cNvPr id="8" name="图片 7" descr="E:/产品资料汇总/分立器件产品/分立器件产品HKT标/SOT-89.pngSOT-89"/>
          <p:cNvPicPr>
            <a:picLocks noChangeAspect="1"/>
          </p:cNvPicPr>
          <p:nvPr>
            <p:custDataLst>
              <p:tags r:id="rId7"/>
            </p:custDataLst>
          </p:nvPr>
        </p:nvPicPr>
        <p:blipFill>
          <a:blip r:embed="rId8" cstate="print"/>
          <a:srcRect t="23" b="23"/>
          <a:stretch>
            <a:fillRect/>
          </a:stretch>
        </p:blipFill>
        <p:spPr>
          <a:xfrm>
            <a:off x="2893272" y="3604895"/>
            <a:ext cx="720000" cy="720000"/>
          </a:xfrm>
          <a:prstGeom prst="rect">
            <a:avLst/>
          </a:prstGeom>
        </p:spPr>
      </p:pic>
      <p:pic>
        <p:nvPicPr>
          <p:cNvPr id="16" name="图片 15" descr="E:/产品资料汇总/分立器件产品/分立器件产品HKT标/SOT-223.pngSOT-223"/>
          <p:cNvPicPr>
            <a:picLocks noChangeAspect="1"/>
          </p:cNvPicPr>
          <p:nvPr>
            <p:custDataLst>
              <p:tags r:id="rId9"/>
            </p:custDataLst>
          </p:nvPr>
        </p:nvPicPr>
        <p:blipFill>
          <a:blip r:embed="rId10" cstate="print"/>
          <a:srcRect t="34" b="34"/>
          <a:stretch>
            <a:fillRect/>
          </a:stretch>
        </p:blipFill>
        <p:spPr>
          <a:xfrm>
            <a:off x="4144645" y="3604683"/>
            <a:ext cx="720000" cy="720000"/>
          </a:xfrm>
          <a:prstGeom prst="rect">
            <a:avLst/>
          </a:prstGeom>
        </p:spPr>
      </p:pic>
      <p:pic>
        <p:nvPicPr>
          <p:cNvPr id="17" name="图片 16" descr="E:/产品资料汇总/分立器件产品/分立器件产品HKT标/to-252.pngto-252"/>
          <p:cNvPicPr>
            <a:picLocks noChangeAspect="1"/>
          </p:cNvPicPr>
          <p:nvPr>
            <p:custDataLst>
              <p:tags r:id="rId11"/>
            </p:custDataLst>
          </p:nvPr>
        </p:nvPicPr>
        <p:blipFill>
          <a:blip r:embed="rId12" cstate="print"/>
          <a:srcRect t="9976" b="9976"/>
          <a:stretch>
            <a:fillRect/>
          </a:stretch>
        </p:blipFill>
        <p:spPr>
          <a:xfrm>
            <a:off x="2803737" y="4937337"/>
            <a:ext cx="899065" cy="720000"/>
          </a:xfrm>
          <a:prstGeom prst="rect">
            <a:avLst/>
          </a:prstGeom>
        </p:spPr>
      </p:pic>
      <p:pic>
        <p:nvPicPr>
          <p:cNvPr id="18" name="图片 17" descr="E:/产品资料汇总/分立器件产品/分立器件产品HKT标/to-220.pngto-220"/>
          <p:cNvPicPr>
            <a:picLocks noChangeAspect="1"/>
          </p:cNvPicPr>
          <p:nvPr>
            <p:custDataLst>
              <p:tags r:id="rId13"/>
            </p:custDataLst>
          </p:nvPr>
        </p:nvPicPr>
        <p:blipFill>
          <a:blip r:embed="rId14" cstate="print"/>
          <a:srcRect l="19" r="19"/>
          <a:stretch>
            <a:fillRect/>
          </a:stretch>
        </p:blipFill>
        <p:spPr>
          <a:xfrm>
            <a:off x="4031192" y="4937337"/>
            <a:ext cx="1169821" cy="936000"/>
          </a:xfrm>
          <a:prstGeom prst="rect">
            <a:avLst/>
          </a:prstGeom>
        </p:spPr>
      </p:pic>
      <p:pic>
        <p:nvPicPr>
          <p:cNvPr id="10" name="图片 9" descr="集团logo2"/>
          <p:cNvPicPr>
            <a:picLocks noChangeAspect="1"/>
          </p:cNvPicPr>
          <p:nvPr>
            <p:custDataLst>
              <p:tags r:id="rId15"/>
            </p:custDataLst>
          </p:nvPr>
        </p:nvPicPr>
        <p:blipFill>
          <a:blip r:embed="rId16" cstate="print"/>
          <a:stretch>
            <a:fillRect/>
          </a:stretch>
        </p:blipFill>
        <p:spPr>
          <a:xfrm>
            <a:off x="669925" y="356849"/>
            <a:ext cx="1606943" cy="360000"/>
          </a:xfrm>
          <a:prstGeom prst="rect">
            <a:avLst/>
          </a:prstGeom>
        </p:spPr>
      </p:pic>
      <p:pic>
        <p:nvPicPr>
          <p:cNvPr id="11" name="图片 10" descr="未标题-1"/>
          <p:cNvPicPr>
            <a:picLocks noChangeAspect="1"/>
          </p:cNvPicPr>
          <p:nvPr/>
        </p:nvPicPr>
        <p:blipFill>
          <a:blip r:embed="rId17" cstate="print"/>
          <a:stretch>
            <a:fillRect/>
          </a:stretch>
        </p:blipFill>
        <p:spPr>
          <a:xfrm>
            <a:off x="9600576" y="6198870"/>
            <a:ext cx="2056235" cy="360000"/>
          </a:xfrm>
          <a:prstGeom prst="rect">
            <a:avLst/>
          </a:prstGeom>
        </p:spPr>
      </p:pic>
      <p:sp>
        <p:nvSpPr>
          <p:cNvPr id="14" name="文本框 4"/>
          <p:cNvSpPr txBox="1"/>
          <p:nvPr>
            <p:custDataLst>
              <p:tags r:id="rId18"/>
            </p:custDataLst>
          </p:nvPr>
        </p:nvSpPr>
        <p:spPr>
          <a:xfrm>
            <a:off x="9618863" y="377342"/>
            <a:ext cx="1528174" cy="369332"/>
          </a:xfrm>
          <a:prstGeom prst="rect">
            <a:avLst/>
          </a:prstGeom>
          <a:noFill/>
          <a:effectLst/>
        </p:spPr>
        <p:txBody>
          <a:bodyPr wrap="none" lIns="0" tIns="0" rIns="0" bIns="0" rtlCol="0">
            <a:spAutoFit/>
          </a:bodyPr>
          <a:lstStyle/>
          <a:p>
            <a:pPr algn="r"/>
            <a:r>
              <a:rPr lang="en-US" altLang="zh-CN" sz="2400" b="1" dirty="0" smtClean="0">
                <a:solidFill>
                  <a:srgbClr val="DC281E"/>
                </a:solidFill>
                <a:latin typeface="微软雅黑" panose="020B0503020204020204" pitchFamily="34" charset="-122"/>
                <a:ea typeface="微软雅黑" panose="020B0503020204020204" pitchFamily="34" charset="-122"/>
              </a:rPr>
              <a:t>Transistor</a:t>
            </a:r>
            <a:endParaRPr lang="en-US" altLang="zh-CN" sz="2400" b="1" dirty="0">
              <a:solidFill>
                <a:srgbClr val="DC281E"/>
              </a:solidFill>
              <a:latin typeface="微软雅黑" panose="020B0503020204020204" pitchFamily="34" charset="-122"/>
              <a:ea typeface="微软雅黑" panose="020B0503020204020204" pitchFamily="34" charset="-122"/>
            </a:endParaRPr>
          </a:p>
        </p:txBody>
      </p:sp>
      <p:sp>
        <p:nvSpPr>
          <p:cNvPr id="15" name="椭圆 14"/>
          <p:cNvSpPr/>
          <p:nvPr>
            <p:custDataLst>
              <p:tags r:id="rId19"/>
            </p:custDataLst>
          </p:nvPr>
        </p:nvSpPr>
        <p:spPr>
          <a:xfrm>
            <a:off x="9392285" y="425234"/>
            <a:ext cx="288000" cy="288000"/>
          </a:xfrm>
          <a:prstGeom prst="ellipse">
            <a:avLst/>
          </a:prstGeom>
          <a:gradFill>
            <a:gsLst>
              <a:gs pos="100000">
                <a:srgbClr val="DC281E">
                  <a:alpha val="0"/>
                </a:srgbClr>
              </a:gs>
              <a:gs pos="60000">
                <a:srgbClr val="DC281E"/>
              </a:gs>
              <a:gs pos="72000">
                <a:srgbClr val="DA281E"/>
              </a:gs>
              <a:gs pos="0">
                <a:srgbClr val="FAADA2">
                  <a:alpha val="10000"/>
                </a:srgbClr>
              </a:gs>
            </a:gsLst>
            <a:path path="circle">
              <a:fillToRect l="100000" t="100000"/>
            </a:path>
            <a:tileRect r="-100000" b="-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14"/>
                                        </p:tgtEl>
                                        <p:attrNameLst>
                                          <p:attrName>style.visibility</p:attrName>
                                        </p:attrNameLst>
                                      </p:cBhvr>
                                      <p:to>
                                        <p:strVal val="visible"/>
                                      </p:to>
                                    </p:set>
                                    <p:anim calcmode="lin" valueType="num">
                                      <p:cBhvr>
                                        <p:cTn id="7" dur="250" fill="hold"/>
                                        <p:tgtEl>
                                          <p:spTgt spid="14"/>
                                        </p:tgtEl>
                                        <p:attrNameLst>
                                          <p:attrName>ppt_w</p:attrName>
                                        </p:attrNameLst>
                                      </p:cBhvr>
                                      <p:tavLst>
                                        <p:tav tm="0">
                                          <p:val>
                                            <p:fltVal val="0"/>
                                          </p:val>
                                        </p:tav>
                                        <p:tav tm="100000">
                                          <p:val>
                                            <p:strVal val="#ppt_w"/>
                                          </p:val>
                                        </p:tav>
                                      </p:tavLst>
                                    </p:anim>
                                    <p:anim calcmode="lin" valueType="num">
                                      <p:cBhvr>
                                        <p:cTn id="8" dur="250" fill="hold"/>
                                        <p:tgtEl>
                                          <p:spTgt spid="14"/>
                                        </p:tgtEl>
                                        <p:attrNameLst>
                                          <p:attrName>ppt_h</p:attrName>
                                        </p:attrNameLst>
                                      </p:cBhvr>
                                      <p:tavLst>
                                        <p:tav tm="0">
                                          <p:val>
                                            <p:fltVal val="0"/>
                                          </p:val>
                                        </p:tav>
                                        <p:tav tm="100000">
                                          <p:val>
                                            <p:strVal val="#ppt_h"/>
                                          </p:val>
                                        </p:tav>
                                      </p:tavLst>
                                    </p:anim>
                                    <p:animEffect transition="in" filter="fade">
                                      <p:cBhvr>
                                        <p:cTn id="9" dur="250"/>
                                        <p:tgtEl>
                                          <p:spTgt spid="14"/>
                                        </p:tgtEl>
                                      </p:cBhvr>
                                    </p:animEffect>
                                  </p:childTnLst>
                                </p:cTn>
                              </p:par>
                              <p:par>
                                <p:cTn id="10" presetID="6" presetClass="emph" presetSubtype="0" decel="100000" fill="hold" grpId="1" nodeType="withEffect">
                                  <p:stCondLst>
                                    <p:cond delay="600"/>
                                  </p:stCondLst>
                                  <p:childTnLst>
                                    <p:animScale>
                                      <p:cBhvr>
                                        <p:cTn id="11" dur="250" fill="hold"/>
                                        <p:tgtEl>
                                          <p:spTgt spid="14"/>
                                        </p:tgtEl>
                                      </p:cBhvr>
                                      <p:by x="120000" y="120000"/>
                                    </p:animScale>
                                  </p:childTnLst>
                                </p:cTn>
                              </p:par>
                              <p:par>
                                <p:cTn id="12" presetID="6" presetClass="emph" presetSubtype="0" decel="100000" fill="hold" grpId="2" nodeType="withEffect">
                                  <p:stCondLst>
                                    <p:cond delay="800"/>
                                  </p:stCondLst>
                                  <p:childTnLst>
                                    <p:animScale>
                                      <p:cBhvr>
                                        <p:cTn id="13" dur="250" fill="hold"/>
                                        <p:tgtEl>
                                          <p:spTgt spid="14"/>
                                        </p:tgtEl>
                                      </p:cBhvr>
                                      <p:by x="83000" y="83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bldLvl="0" animBg="1"/>
      <p:bldP spid="14" grpId="2"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任意多边形 29"/>
          <p:cNvSpPr/>
          <p:nvPr>
            <p:custDataLst>
              <p:tags r:id="rId1"/>
            </p:custDataLst>
          </p:nvPr>
        </p:nvSpPr>
        <p:spPr>
          <a:xfrm>
            <a:off x="-9525" y="4466590"/>
            <a:ext cx="12200890" cy="2391410"/>
          </a:xfrm>
          <a:custGeom>
            <a:avLst/>
            <a:gdLst>
              <a:gd name="connsiteX0" fmla="*/ 0 w 19214"/>
              <a:gd name="connsiteY0" fmla="*/ 2640 h 3806"/>
              <a:gd name="connsiteX1" fmla="*/ 19214 w 19214"/>
              <a:gd name="connsiteY1" fmla="*/ 0 h 3806"/>
              <a:gd name="connsiteX2" fmla="*/ 19214 w 19214"/>
              <a:gd name="connsiteY2" fmla="*/ 3806 h 3806"/>
              <a:gd name="connsiteX3" fmla="*/ 15 w 19214"/>
              <a:gd name="connsiteY3" fmla="*/ 3806 h 3806"/>
              <a:gd name="connsiteX4" fmla="*/ 0 w 19214"/>
              <a:gd name="connsiteY4" fmla="*/ 2640 h 3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4" h="3806">
                <a:moveTo>
                  <a:pt x="0" y="2640"/>
                </a:moveTo>
                <a:cubicBezTo>
                  <a:pt x="5356" y="611"/>
                  <a:pt x="11309" y="6332"/>
                  <a:pt x="19214" y="0"/>
                </a:cubicBezTo>
                <a:lnTo>
                  <a:pt x="19214" y="3806"/>
                </a:lnTo>
                <a:lnTo>
                  <a:pt x="15" y="3806"/>
                </a:lnTo>
                <a:lnTo>
                  <a:pt x="0" y="2640"/>
                </a:lnTo>
                <a:close/>
              </a:path>
            </a:pathLst>
          </a:custGeom>
          <a:gradFill>
            <a:gsLst>
              <a:gs pos="100000">
                <a:srgbClr val="DC281E">
                  <a:alpha val="70000"/>
                </a:srgbClr>
              </a:gs>
              <a:gs pos="60000">
                <a:srgbClr val="DC281E"/>
              </a:gs>
              <a:gs pos="72000">
                <a:srgbClr val="DA281E"/>
              </a:gs>
              <a:gs pos="0">
                <a:srgbClr val="FAADA2">
                  <a:alpha val="80000"/>
                </a:srgbClr>
              </a:gs>
            </a:gsLst>
            <a:lin ang="27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aphicFrame>
        <p:nvGraphicFramePr>
          <p:cNvPr id="2" name="表格 1"/>
          <p:cNvGraphicFramePr/>
          <p:nvPr>
            <p:custDataLst>
              <p:tags r:id="rId2"/>
            </p:custDataLst>
          </p:nvPr>
        </p:nvGraphicFramePr>
        <p:xfrm>
          <a:off x="670560" y="1004147"/>
          <a:ext cx="10915650" cy="4825365"/>
        </p:xfrm>
        <a:graphic>
          <a:graphicData uri="http://schemas.openxmlformats.org/drawingml/2006/table">
            <a:tbl>
              <a:tblPr firstRow="1" bandRow="1">
                <a:tableStyleId>{5C22544A-7EE6-4342-B048-85BDC9FD1C3A}</a:tableStyleId>
              </a:tblPr>
              <a:tblGrid>
                <a:gridCol w="1994535"/>
                <a:gridCol w="2785110"/>
                <a:gridCol w="3577590"/>
                <a:gridCol w="2558415"/>
              </a:tblGrid>
              <a:tr h="325755">
                <a:tc>
                  <a:txBody>
                    <a:bodyPr/>
                    <a:lstStyle/>
                    <a:p>
                      <a:pPr algn="ctr">
                        <a:buNone/>
                      </a:pPr>
                      <a:r>
                        <a:rPr lang="zh-CN" altLang="en-US" sz="1200" dirty="0">
                          <a:solidFill>
                            <a:schemeClr val="bg1"/>
                          </a:solidFill>
                          <a:latin typeface="微软雅黑" panose="020B0503020204020204" pitchFamily="34" charset="-122"/>
                          <a:ea typeface="微软雅黑" panose="020B0503020204020204" pitchFamily="34" charset="-122"/>
                          <a:sym typeface="+mn-ea"/>
                        </a:rPr>
                        <a:t>Products</a:t>
                      </a:r>
                      <a:endParaRPr lang="zh-CN" altLang="en-US" sz="1200" dirty="0">
                        <a:solidFill>
                          <a:schemeClr val="bg1"/>
                        </a:solidFill>
                        <a:latin typeface="微软雅黑" panose="020B0503020204020204" pitchFamily="34" charset="-122"/>
                        <a:ea typeface="微软雅黑" panose="020B0503020204020204" pitchFamily="34" charset="-122"/>
                        <a:sym typeface="+mn-ea"/>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rgbClr val="E6252C"/>
                    </a:solidFill>
                  </a:tcPr>
                </a:tc>
                <a:tc>
                  <a:txBody>
                    <a:bodyPr/>
                    <a:lstStyle/>
                    <a:p>
                      <a:pPr algn="ctr">
                        <a:buNone/>
                      </a:pPr>
                      <a:r>
                        <a:rPr lang="zh-CN" altLang="en-US" sz="1200">
                          <a:latin typeface="微软雅黑" panose="020B0503020204020204" pitchFamily="34" charset="-122"/>
                          <a:ea typeface="微软雅黑" panose="020B0503020204020204" pitchFamily="34" charset="-122"/>
                        </a:rPr>
                        <a:t>Packages</a:t>
                      </a:r>
                      <a:endParaRPr lang="zh-CN" altLang="en-US" sz="1200">
                        <a:latin typeface="微软雅黑" panose="020B0503020204020204" pitchFamily="34" charset="-122"/>
                        <a:ea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rgbClr val="E6252C"/>
                    </a:solidFill>
                  </a:tcPr>
                </a:tc>
                <a:tc>
                  <a:txBody>
                    <a:bodyPr/>
                    <a:lstStyle/>
                    <a:p>
                      <a:pPr algn="ctr">
                        <a:buNone/>
                      </a:pPr>
                      <a:r>
                        <a:rPr lang="zh-CN" altLang="en-US" sz="1200" dirty="0">
                          <a:solidFill>
                            <a:schemeClr val="bg1"/>
                          </a:solidFill>
                          <a:latin typeface="微软雅黑" panose="020B0503020204020204" pitchFamily="34" charset="-122"/>
                          <a:ea typeface="微软雅黑" panose="020B0503020204020204" pitchFamily="34" charset="-122"/>
                          <a:sym typeface="+mn-ea"/>
                        </a:rPr>
                        <a:t>Main PNs</a:t>
                      </a:r>
                      <a:endParaRPr lang="zh-CN" altLang="en-US" sz="1200" dirty="0">
                        <a:solidFill>
                          <a:schemeClr val="bg1"/>
                        </a:solidFill>
                        <a:latin typeface="微软雅黑" panose="020B0503020204020204" pitchFamily="34" charset="-122"/>
                        <a:ea typeface="微软雅黑" panose="020B0503020204020204" pitchFamily="34" charset="-122"/>
                        <a:sym typeface="+mn-ea"/>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rgbClr val="E6252C"/>
                    </a:solidFill>
                  </a:tcPr>
                </a:tc>
                <a:tc>
                  <a:txBody>
                    <a:bodyPr/>
                    <a:lstStyle/>
                    <a:p>
                      <a:pPr algn="ctr">
                        <a:buNone/>
                      </a:pPr>
                      <a:r>
                        <a:rPr lang="zh-CN" altLang="en-US" sz="1200">
                          <a:latin typeface="微软雅黑" panose="020B0503020204020204" pitchFamily="34" charset="-122"/>
                          <a:ea typeface="微软雅黑" panose="020B0503020204020204" pitchFamily="34" charset="-122"/>
                        </a:rPr>
                        <a:t>Applications</a:t>
                      </a:r>
                      <a:endParaRPr lang="zh-CN" altLang="en-US" sz="1200">
                        <a:latin typeface="微软雅黑" panose="020B0503020204020204" pitchFamily="34" charset="-122"/>
                        <a:ea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rgbClr val="E6252C"/>
                    </a:solidFill>
                  </a:tcPr>
                </a:tc>
              </a:tr>
              <a:tr h="1028065">
                <a:tc rowSpan="3">
                  <a:txBody>
                    <a:bodyPr/>
                    <a:lstStyle/>
                    <a:p>
                      <a:pPr algn="ctr">
                        <a:buNone/>
                      </a:pPr>
                      <a:r>
                        <a:rPr lang="en-US" altLang="zh-CN" sz="1300" b="1">
                          <a:effectLst/>
                          <a:latin typeface="微软雅黑" panose="020B0503020204020204" pitchFamily="34" charset="-122"/>
                          <a:ea typeface="微软雅黑" panose="020B0503020204020204" pitchFamily="34" charset="-122"/>
                        </a:rPr>
                        <a:t>TVS And </a:t>
                      </a:r>
                      <a:r>
                        <a:rPr lang="zh-CN" altLang="en-US" sz="1300" b="1">
                          <a:effectLst/>
                          <a:latin typeface="微软雅黑" panose="020B0503020204020204" pitchFamily="34" charset="-122"/>
                          <a:ea typeface="微软雅黑" panose="020B0503020204020204" pitchFamily="34" charset="-122"/>
                        </a:rPr>
                        <a:t>Zener diode</a:t>
                      </a:r>
                      <a:endParaRPr lang="zh-CN" altLang="en-US" sz="1300" b="1">
                        <a:effectLst/>
                        <a:latin typeface="微软雅黑" panose="020B0503020204020204" pitchFamily="34" charset="-122"/>
                        <a:ea typeface="微软雅黑" panose="020B0503020204020204" pitchFamily="34" charset="-122"/>
                      </a:endParaRPr>
                    </a:p>
                  </a:txBody>
                  <a:tcPr marL="121920" marR="121920" marT="60960" marB="60960" anchor="ctr">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95000"/>
                      </a:schemeClr>
                    </a:solidFill>
                  </a:tcPr>
                </a:tc>
                <a:tc>
                  <a:txBody>
                    <a:bodyPr/>
                    <a:lstStyle/>
                    <a:p>
                      <a:pPr>
                        <a:buNone/>
                      </a:pP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sym typeface="+mn-ea"/>
                      </a:endParaRPr>
                    </a:p>
                    <a:p>
                      <a:pPr>
                        <a:buNone/>
                      </a:pPr>
                      <a:endParaRPr lang="zh-CN" altLang="en-US" sz="1200">
                        <a:latin typeface="微软雅黑" panose="020B0503020204020204" pitchFamily="34" charset="-122"/>
                        <a:ea typeface="微软雅黑" panose="020B0503020204020204" pitchFamily="34" charset="-122"/>
                        <a:sym typeface="+mn-ea"/>
                      </a:endParaRPr>
                    </a:p>
                    <a:p>
                      <a:pPr>
                        <a:buNone/>
                      </a:pPr>
                      <a:endParaRPr lang="zh-CN" altLang="en-US" sz="1200">
                        <a:latin typeface="微软雅黑" panose="020B0503020204020204" pitchFamily="34" charset="-122"/>
                        <a:ea typeface="微软雅黑" panose="020B0503020204020204" pitchFamily="34" charset="-122"/>
                        <a:sym typeface="+mn-ea"/>
                      </a:endParaRPr>
                    </a:p>
                    <a:p>
                      <a:pPr>
                        <a:buNone/>
                      </a:pPr>
                      <a:r>
                        <a:rPr lang="zh-CN" altLang="en-US" sz="1200">
                          <a:latin typeface="微软雅黑" panose="020B0503020204020204" pitchFamily="34" charset="-122"/>
                          <a:ea typeface="微软雅黑" panose="020B0503020204020204" pitchFamily="34" charset="-122"/>
                          <a:sym typeface="+mn-ea"/>
                        </a:rPr>
                        <a:t>    </a:t>
                      </a:r>
                      <a:endParaRPr lang="zh-CN" altLang="en-US" sz="1200">
                        <a:latin typeface="微软雅黑" panose="020B0503020204020204" pitchFamily="34" charset="-122"/>
                        <a:ea typeface="微软雅黑" panose="020B0503020204020204" pitchFamily="34" charset="-122"/>
                        <a:sym typeface="+mn-ea"/>
                      </a:endParaRPr>
                    </a:p>
                    <a:p>
                      <a:pPr>
                        <a:buNone/>
                      </a:pPr>
                      <a:r>
                        <a:rPr lang="en-US" altLang="zh-CN" sz="1200">
                          <a:latin typeface="微软雅黑" panose="020B0503020204020204" pitchFamily="34" charset="-122"/>
                          <a:ea typeface="微软雅黑" panose="020B0503020204020204" pitchFamily="34" charset="-122"/>
                          <a:sym typeface="+mn-ea"/>
                        </a:rPr>
                        <a:t>SMA             SMB               SMC</a:t>
                      </a:r>
                      <a:endParaRPr lang="zh-CN" altLang="en-US" sz="1200">
                        <a:latin typeface="微软雅黑" panose="020B0503020204020204" pitchFamily="34" charset="-122"/>
                        <a:ea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95000"/>
                      </a:schemeClr>
                    </a:solidFill>
                  </a:tcPr>
                </a:tc>
                <a:tc>
                  <a:txBody>
                    <a:bodyPr/>
                    <a:lstStyle/>
                    <a:p>
                      <a:pPr fontAlgn="auto">
                        <a:lnSpc>
                          <a:spcPct val="150000"/>
                        </a:lnSpc>
                        <a:buNone/>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SMAJxxxA(UNI)，SMAJxxxCA(Bi）SMBJxxxA(UN</a:t>
                      </a:r>
                      <a:r>
                        <a:rPr lang="en-US" altLang="zh-CN" sz="1200">
                          <a:latin typeface="微软雅黑" panose="020B0503020204020204" pitchFamily="34" charset="-122"/>
                          <a:ea typeface="微软雅黑" panose="020B0503020204020204" pitchFamily="34" charset="-122"/>
                          <a:cs typeface="微软雅黑" panose="020B0503020204020204" pitchFamily="34" charset="-122"/>
                        </a:rPr>
                        <a:t>I</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)，SMBJxxxCA(Bi)</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buNone/>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SMCJxxxA(UNI)，SMCJxxxCA(Bi )</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95000"/>
                      </a:schemeClr>
                    </a:solidFill>
                  </a:tcPr>
                </a:tc>
                <a:tc>
                  <a:txBody>
                    <a:bodyPr/>
                    <a:lstStyle/>
                    <a:p>
                      <a:pPr>
                        <a:buNone/>
                      </a:pPr>
                      <a:r>
                        <a:rPr lang="zh-CN" altLang="en-US" sz="1200" dirty="0">
                          <a:latin typeface="微软雅黑" panose="020B0503020204020204" pitchFamily="34" charset="-122"/>
                          <a:ea typeface="微软雅黑" panose="020B0503020204020204" pitchFamily="34" charset="-122"/>
                        </a:rPr>
                        <a:t>Electric tools、Smart speaker、Mobile power  supply、Massager、hand warmers、network set-top box、Surveillance cameras、Smart lock、monitor、Household appliances、Car DVR</a:t>
                      </a:r>
                      <a:endParaRPr lang="zh-CN" altLang="en-US" sz="1200" dirty="0">
                        <a:latin typeface="微软雅黑" panose="020B0503020204020204" pitchFamily="34" charset="-122"/>
                        <a:ea typeface="微软雅黑" panose="020B0503020204020204" pitchFamily="34" charset="-122"/>
                      </a:endParaRPr>
                    </a:p>
                  </a:txBody>
                  <a:tcPr marL="121920" marR="121920" marT="60960" marB="60960" anchor="ctr">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95000"/>
                      </a:schemeClr>
                    </a:solidFill>
                  </a:tcPr>
                </a:tc>
              </a:tr>
              <a:tr h="1548765">
                <a:tc vMerge="1">
                  <a:tcPr>
                    <a:lnL w="6350" cmpd="sng">
                      <a:solidFill>
                        <a:schemeClr val="bg1">
                          <a:lumMod val="75000"/>
                        </a:schemeClr>
                      </a:solidFill>
                      <a:prstDash val="solid"/>
                    </a:lnL>
                    <a:lnR w="6350" cmpd="sng">
                      <a:solidFill>
                        <a:schemeClr val="bg1">
                          <a:lumMod val="75000"/>
                        </a:schemeClr>
                      </a:solidFill>
                      <a:prstDash val="solid"/>
                    </a:lnR>
                    <a:solidFill>
                      <a:srgbClr val="FDF0E8"/>
                    </a:solidFill>
                  </a:tcPr>
                </a:tc>
                <a:tc>
                  <a:txBody>
                    <a:bodyPr/>
                    <a:lstStyle/>
                    <a:p>
                      <a:pPr>
                        <a:buNone/>
                      </a:pP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r>
                        <a:rPr lang="zh-CN" altLang="en-US" sz="1200">
                          <a:latin typeface="微软雅黑" panose="020B0503020204020204" pitchFamily="34" charset="-122"/>
                          <a:ea typeface="微软雅黑" panose="020B0503020204020204" pitchFamily="34" charset="-122"/>
                        </a:rPr>
                        <a:t>     </a:t>
                      </a:r>
                      <a:endParaRPr lang="zh-CN" altLang="en-US" sz="1200">
                        <a:latin typeface="微软雅黑" panose="020B0503020204020204" pitchFamily="34" charset="-122"/>
                        <a:ea typeface="微软雅黑" panose="020B0503020204020204" pitchFamily="34" charset="-122"/>
                      </a:endParaRPr>
                    </a:p>
                    <a:p>
                      <a:pPr>
                        <a:buNone/>
                      </a:pPr>
                      <a:endParaRPr lang="en-US" sz="1200">
                        <a:latin typeface="微软雅黑" panose="020B0503020204020204" pitchFamily="34" charset="-122"/>
                        <a:ea typeface="微软雅黑" panose="020B0503020204020204" pitchFamily="34" charset="-122"/>
                      </a:endParaRPr>
                    </a:p>
                    <a:p>
                      <a:pPr>
                        <a:buNone/>
                      </a:pPr>
                      <a:r>
                        <a:rPr lang="en-US" sz="1200">
                          <a:latin typeface="微软雅黑" panose="020B0503020204020204" pitchFamily="34" charset="-122"/>
                          <a:ea typeface="微软雅黑" panose="020B0503020204020204" pitchFamily="34" charset="-122"/>
                        </a:rPr>
                        <a:t> SOD-123                   </a:t>
                      </a:r>
                      <a:r>
                        <a:rPr sz="1200">
                          <a:latin typeface="微软雅黑" panose="020B0503020204020204" pitchFamily="34" charset="-122"/>
                          <a:ea typeface="微软雅黑" panose="020B0503020204020204" pitchFamily="34" charset="-122"/>
                        </a:rPr>
                        <a:t>SO</a:t>
                      </a:r>
                      <a:r>
                        <a:rPr lang="en-US" sz="1200">
                          <a:latin typeface="微软雅黑" panose="020B0503020204020204" pitchFamily="34" charset="-122"/>
                          <a:ea typeface="微软雅黑" panose="020B0503020204020204" pitchFamily="34" charset="-122"/>
                        </a:rPr>
                        <a:t>D</a:t>
                      </a:r>
                      <a:r>
                        <a:rPr sz="1200">
                          <a:latin typeface="微软雅黑" panose="020B0503020204020204" pitchFamily="34" charset="-122"/>
                          <a:ea typeface="微软雅黑" panose="020B0503020204020204" pitchFamily="34" charset="-122"/>
                        </a:rPr>
                        <a:t>-</a:t>
                      </a:r>
                      <a:r>
                        <a:rPr lang="en-US" sz="1200">
                          <a:latin typeface="微软雅黑" panose="020B0503020204020204" pitchFamily="34" charset="-122"/>
                          <a:ea typeface="微软雅黑" panose="020B0503020204020204" pitchFamily="34" charset="-122"/>
                        </a:rPr>
                        <a:t>123FL</a:t>
                      </a:r>
                      <a:endParaRPr lang="en-US" sz="1200">
                        <a:latin typeface="微软雅黑" panose="020B0503020204020204" pitchFamily="34" charset="-122"/>
                        <a:ea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85000"/>
                      </a:schemeClr>
                    </a:solidFill>
                  </a:tcPr>
                </a:tc>
                <a:tc>
                  <a:txBody>
                    <a:bodyPr/>
                    <a:lstStyle/>
                    <a:p>
                      <a:pPr>
                        <a:lnSpc>
                          <a:spcPct val="150000"/>
                        </a:lnSpc>
                        <a:buNone/>
                      </a:pPr>
                      <a:r>
                        <a:rPr lang="zh-CN" altLang="en-US" sz="1200">
                          <a:latin typeface="微软雅黑" panose="020B0503020204020204" pitchFamily="34" charset="-122"/>
                          <a:ea typeface="微软雅黑" panose="020B0503020204020204" pitchFamily="34" charset="-122"/>
                        </a:rPr>
                        <a:t>BZT52C</a:t>
                      </a:r>
                      <a:r>
                        <a:rPr lang="en-US" altLang="zh-CN" sz="1200">
                          <a:latin typeface="微软雅黑" panose="020B0503020204020204" pitchFamily="34" charset="-122"/>
                          <a:ea typeface="微软雅黑" panose="020B0503020204020204" pitchFamily="34" charset="-122"/>
                        </a:rPr>
                        <a:t>xx </a:t>
                      </a:r>
                      <a:r>
                        <a:rPr lang="zh-CN" altLang="en-US" sz="1200">
                          <a:latin typeface="微软雅黑" panose="020B0503020204020204" pitchFamily="34" charset="-122"/>
                          <a:ea typeface="微软雅黑" panose="020B0503020204020204" pitchFamily="34" charset="-122"/>
                        </a:rPr>
                        <a:t>series，MM1Z</a:t>
                      </a:r>
                      <a:r>
                        <a:rPr lang="en-US" altLang="zh-CN" sz="1200">
                          <a:latin typeface="微软雅黑" panose="020B0503020204020204" pitchFamily="34" charset="-122"/>
                          <a:ea typeface="微软雅黑" panose="020B0503020204020204" pitchFamily="34" charset="-122"/>
                        </a:rPr>
                        <a:t> xx </a:t>
                      </a:r>
                      <a:r>
                        <a:rPr lang="zh-CN" altLang="en-US" sz="1200">
                          <a:latin typeface="微软雅黑" panose="020B0503020204020204" pitchFamily="34" charset="-122"/>
                          <a:ea typeface="微软雅黑" panose="020B0503020204020204" pitchFamily="34" charset="-122"/>
                        </a:rPr>
                        <a:t>series，</a:t>
                      </a:r>
                      <a:endParaRPr lang="zh-CN" altLang="en-US" sz="1200">
                        <a:latin typeface="微软雅黑" panose="020B0503020204020204" pitchFamily="34" charset="-122"/>
                        <a:ea typeface="微软雅黑" panose="020B0503020204020204" pitchFamily="34" charset="-122"/>
                      </a:endParaRPr>
                    </a:p>
                    <a:p>
                      <a:pPr>
                        <a:lnSpc>
                          <a:spcPct val="150000"/>
                        </a:lnSpc>
                        <a:buNone/>
                      </a:pPr>
                      <a:r>
                        <a:rPr lang="zh-CN" altLang="en-US" sz="1200">
                          <a:latin typeface="微软雅黑" panose="020B0503020204020204" pitchFamily="34" charset="-122"/>
                          <a:ea typeface="微软雅黑" panose="020B0503020204020204" pitchFamily="34" charset="-122"/>
                          <a:sym typeface="+mn-ea"/>
                        </a:rPr>
                        <a:t>MM1Z</a:t>
                      </a:r>
                      <a:r>
                        <a:rPr lang="en-US" altLang="zh-CN" sz="1200">
                          <a:latin typeface="微软雅黑" panose="020B0503020204020204" pitchFamily="34" charset="-122"/>
                          <a:ea typeface="微软雅黑" panose="020B0503020204020204" pitchFamily="34" charset="-122"/>
                          <a:sym typeface="+mn-ea"/>
                        </a:rPr>
                        <a:t> xxL</a:t>
                      </a:r>
                      <a:r>
                        <a:rPr lang="zh-CN" altLang="en-US" sz="1200">
                          <a:latin typeface="微软雅黑" panose="020B0503020204020204" pitchFamily="34" charset="-122"/>
                          <a:ea typeface="微软雅黑" panose="020B0503020204020204" pitchFamily="34" charset="-122"/>
                          <a:sym typeface="+mn-ea"/>
                        </a:rPr>
                        <a:t>s</a:t>
                      </a:r>
                      <a:r>
                        <a:rPr lang="en-US" altLang="zh-CN" sz="1200">
                          <a:latin typeface="微软雅黑" panose="020B0503020204020204" pitchFamily="34" charset="-122"/>
                          <a:ea typeface="微软雅黑" panose="020B0503020204020204" pitchFamily="34" charset="-122"/>
                          <a:sym typeface="+mn-ea"/>
                        </a:rPr>
                        <a:t> </a:t>
                      </a:r>
                      <a:r>
                        <a:rPr lang="zh-CN" altLang="en-US" sz="1200">
                          <a:latin typeface="微软雅黑" panose="020B0503020204020204" pitchFamily="34" charset="-122"/>
                          <a:ea typeface="微软雅黑" panose="020B0503020204020204" pitchFamily="34" charset="-122"/>
                          <a:sym typeface="+mn-ea"/>
                        </a:rPr>
                        <a:t>eries</a:t>
                      </a:r>
                      <a:endParaRPr lang="zh-CN" altLang="en-US" sz="1200">
                        <a:latin typeface="微软雅黑" panose="020B0503020204020204" pitchFamily="34" charset="-122"/>
                        <a:ea typeface="微软雅黑" panose="020B0503020204020204" pitchFamily="34" charset="-122"/>
                        <a:sym typeface="+mn-ea"/>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85000"/>
                      </a:schemeClr>
                    </a:solidFill>
                  </a:tcPr>
                </a:tc>
                <a:tc>
                  <a:txBody>
                    <a:bodyPr/>
                    <a:lstStyle/>
                    <a:p>
                      <a:pPr>
                        <a:buNone/>
                      </a:pPr>
                      <a:r>
                        <a:rPr lang="zh-CN" altLang="en-US" sz="1200">
                          <a:latin typeface="微软雅黑" panose="020B0503020204020204" pitchFamily="34" charset="-122"/>
                          <a:ea typeface="微软雅黑" panose="020B0503020204020204" pitchFamily="34" charset="-122"/>
                        </a:rPr>
                        <a:t>Household appliances、Electric tools、Smart water meter、</a:t>
                      </a:r>
                      <a:r>
                        <a:rPr lang="zh-CN" altLang="en-US" sz="1200">
                          <a:latin typeface="微软雅黑" panose="020B0503020204020204" pitchFamily="34" charset="-122"/>
                          <a:ea typeface="微软雅黑" panose="020B0503020204020204" pitchFamily="34" charset="-122"/>
                          <a:sym typeface="+mn-ea"/>
                        </a:rPr>
                        <a:t>network set-top box</a:t>
                      </a:r>
                      <a:r>
                        <a:rPr lang="zh-CN" altLang="en-US" sz="1200">
                          <a:latin typeface="微软雅黑" panose="020B0503020204020204" pitchFamily="34" charset="-122"/>
                          <a:ea typeface="微软雅黑" panose="020B0503020204020204" pitchFamily="34" charset="-122"/>
                        </a:rPr>
                        <a:t>、PD fast charger、Smart socket、</a:t>
                      </a:r>
                      <a:r>
                        <a:rPr lang="en-US" altLang="zh-CN" sz="1200">
                          <a:latin typeface="微软雅黑" panose="020B0503020204020204" pitchFamily="34" charset="-122"/>
                          <a:ea typeface="微软雅黑" panose="020B0503020204020204" pitchFamily="34" charset="-122"/>
                        </a:rPr>
                        <a:t>A</a:t>
                      </a:r>
                      <a:r>
                        <a:rPr lang="zh-CN" altLang="en-US" sz="1200">
                          <a:latin typeface="微软雅黑" panose="020B0503020204020204" pitchFamily="34" charset="-122"/>
                          <a:ea typeface="微软雅黑" panose="020B0503020204020204" pitchFamily="34" charset="-122"/>
                        </a:rPr>
                        <a:t>dapter、Smart lighting、Smart lock</a:t>
                      </a:r>
                      <a:endParaRPr lang="zh-CN" altLang="en-US" sz="1200">
                        <a:latin typeface="微软雅黑" panose="020B0503020204020204" pitchFamily="34" charset="-122"/>
                        <a:ea typeface="微软雅黑" panose="020B0503020204020204" pitchFamily="34" charset="-122"/>
                      </a:endParaRPr>
                    </a:p>
                  </a:txBody>
                  <a:tcPr marL="121920" marR="121920" marT="60960" marB="60960" anchor="ctr">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85000"/>
                      </a:schemeClr>
                    </a:solidFill>
                  </a:tcPr>
                </a:tc>
              </a:tr>
              <a:tr h="1548765">
                <a:tc vMerge="1">
                  <a:tcPr>
                    <a:lnL w="6350" cmpd="sng">
                      <a:solidFill>
                        <a:schemeClr val="bg1">
                          <a:lumMod val="75000"/>
                        </a:schemeClr>
                      </a:solidFill>
                      <a:prstDash val="solid"/>
                    </a:lnL>
                    <a:lnR w="6350" cmpd="sng">
                      <a:solidFill>
                        <a:schemeClr val="bg1">
                          <a:lumMod val="75000"/>
                        </a:schemeClr>
                      </a:solidFill>
                      <a:prstDash val="solid"/>
                    </a:lnR>
                    <a:lnB w="6350" cmpd="sng">
                      <a:solidFill>
                        <a:schemeClr val="bg1">
                          <a:lumMod val="75000"/>
                        </a:schemeClr>
                      </a:solidFill>
                      <a:prstDash val="solid"/>
                    </a:lnB>
                    <a:solidFill>
                      <a:srgbClr val="FDF0E8"/>
                    </a:solidFill>
                  </a:tcPr>
                </a:tc>
                <a:tc>
                  <a:txBody>
                    <a:bodyPr/>
                    <a:lstStyle/>
                    <a:p>
                      <a:pPr>
                        <a:buNone/>
                      </a:pP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r>
                        <a:rPr lang="zh-CN" altLang="en-US" sz="1200">
                          <a:latin typeface="微软雅黑" panose="020B0503020204020204" pitchFamily="34" charset="-122"/>
                          <a:ea typeface="微软雅黑" panose="020B0503020204020204" pitchFamily="34" charset="-122"/>
                        </a:rPr>
                        <a:t>      </a:t>
                      </a:r>
                      <a:endParaRPr lang="zh-CN" altLang="en-US" sz="1200">
                        <a:latin typeface="微软雅黑" panose="020B0503020204020204" pitchFamily="34" charset="-122"/>
                        <a:ea typeface="微软雅黑" panose="020B0503020204020204" pitchFamily="34" charset="-122"/>
                      </a:endParaRPr>
                    </a:p>
                    <a:p>
                      <a:pPr>
                        <a:buNone/>
                      </a:pPr>
                      <a:r>
                        <a:rPr lang="en-US" altLang="zh-CN" sz="1200">
                          <a:latin typeface="微软雅黑" panose="020B0503020204020204" pitchFamily="34" charset="-122"/>
                          <a:ea typeface="微软雅黑" panose="020B0503020204020204" pitchFamily="34" charset="-122"/>
                        </a:rPr>
                        <a:t>SOD-323     SOT-23</a:t>
                      </a:r>
                      <a:r>
                        <a:rPr lang="zh-CN" altLang="en-US" sz="1200">
                          <a:latin typeface="微软雅黑" panose="020B0503020204020204" pitchFamily="34" charset="-122"/>
                          <a:ea typeface="微软雅黑" panose="020B0503020204020204" pitchFamily="34" charset="-122"/>
                        </a:rPr>
                        <a:t>      </a:t>
                      </a:r>
                      <a:r>
                        <a:rPr lang="en-US" altLang="zh-CN" sz="1200">
                          <a:latin typeface="微软雅黑" panose="020B0503020204020204" pitchFamily="34" charset="-122"/>
                          <a:ea typeface="微软雅黑" panose="020B0503020204020204" pitchFamily="34" charset="-122"/>
                        </a:rPr>
                        <a:t>S</a:t>
                      </a:r>
                      <a:r>
                        <a:rPr lang="zh-CN" altLang="en-US" sz="1200">
                          <a:latin typeface="微软雅黑" panose="020B0503020204020204" pitchFamily="34" charset="-122"/>
                          <a:ea typeface="微软雅黑" panose="020B0503020204020204" pitchFamily="34" charset="-122"/>
                        </a:rPr>
                        <a:t>O</a:t>
                      </a:r>
                      <a:r>
                        <a:rPr lang="en-US" altLang="zh-CN" sz="1200">
                          <a:latin typeface="微软雅黑" panose="020B0503020204020204" pitchFamily="34" charset="-122"/>
                          <a:ea typeface="微软雅黑" panose="020B0503020204020204" pitchFamily="34" charset="-122"/>
                        </a:rPr>
                        <a:t>T</a:t>
                      </a:r>
                      <a:r>
                        <a:rPr lang="zh-CN" altLang="en-US" sz="1200">
                          <a:latin typeface="微软雅黑" panose="020B0503020204020204" pitchFamily="34" charset="-122"/>
                          <a:ea typeface="微软雅黑" panose="020B0503020204020204" pitchFamily="34" charset="-122"/>
                        </a:rPr>
                        <a:t>-</a:t>
                      </a:r>
                      <a:r>
                        <a:rPr lang="en-US" altLang="zh-CN" sz="1200">
                          <a:latin typeface="微软雅黑" panose="020B0503020204020204" pitchFamily="34" charset="-122"/>
                          <a:ea typeface="微软雅黑" panose="020B0503020204020204" pitchFamily="34" charset="-122"/>
                        </a:rPr>
                        <a:t>323</a:t>
                      </a:r>
                      <a:endParaRPr lang="en-US" altLang="zh-CN" sz="1200">
                        <a:latin typeface="微软雅黑" panose="020B0503020204020204" pitchFamily="34" charset="-122"/>
                        <a:ea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95000"/>
                      </a:schemeClr>
                    </a:solidFill>
                  </a:tcPr>
                </a:tc>
                <a:tc>
                  <a:txBody>
                    <a:bodyPr/>
                    <a:lstStyle/>
                    <a:p>
                      <a:pPr>
                        <a:lnSpc>
                          <a:spcPct val="150000"/>
                        </a:lnSpc>
                        <a:buNone/>
                      </a:pPr>
                      <a:r>
                        <a:rPr lang="zh-CN" altLang="en-US" sz="1200">
                          <a:latin typeface="微软雅黑" panose="020B0503020204020204" pitchFamily="34" charset="-122"/>
                          <a:ea typeface="微软雅黑" panose="020B0503020204020204" pitchFamily="34" charset="-122"/>
                        </a:rPr>
                        <a:t>BZT52C</a:t>
                      </a:r>
                      <a:r>
                        <a:rPr lang="en-US" altLang="zh-CN" sz="1200">
                          <a:latin typeface="微软雅黑" panose="020B0503020204020204" pitchFamily="34" charset="-122"/>
                          <a:ea typeface="微软雅黑" panose="020B0503020204020204" pitchFamily="34" charset="-122"/>
                        </a:rPr>
                        <a:t>xx</a:t>
                      </a:r>
                      <a:r>
                        <a:rPr lang="zh-CN" altLang="en-US" sz="1200">
                          <a:latin typeface="微软雅黑" panose="020B0503020204020204" pitchFamily="34" charset="-122"/>
                          <a:ea typeface="微软雅黑" panose="020B0503020204020204" pitchFamily="34" charset="-122"/>
                        </a:rPr>
                        <a:t>S</a:t>
                      </a:r>
                      <a:r>
                        <a:rPr lang="en-US" altLang="zh-CN" sz="1200">
                          <a:latin typeface="微软雅黑" panose="020B0503020204020204" pitchFamily="34" charset="-122"/>
                          <a:ea typeface="微软雅黑" panose="020B0503020204020204" pitchFamily="34" charset="-122"/>
                        </a:rPr>
                        <a:t> series</a:t>
                      </a:r>
                      <a:r>
                        <a:rPr lang="zh-CN" altLang="en-US" sz="1200">
                          <a:latin typeface="微软雅黑" panose="020B0503020204020204" pitchFamily="34" charset="-122"/>
                          <a:ea typeface="微软雅黑" panose="020B0503020204020204" pitchFamily="34" charset="-122"/>
                        </a:rPr>
                        <a:t>，BZX84C</a:t>
                      </a:r>
                      <a:r>
                        <a:rPr lang="en-US" altLang="zh-CN" sz="1200">
                          <a:latin typeface="微软雅黑" panose="020B0503020204020204" pitchFamily="34" charset="-122"/>
                          <a:ea typeface="微软雅黑" panose="020B0503020204020204" pitchFamily="34" charset="-122"/>
                        </a:rPr>
                        <a:t>xx series</a:t>
                      </a:r>
                      <a:r>
                        <a:rPr lang="zh-CN" altLang="en-US" sz="1200">
                          <a:latin typeface="微软雅黑" panose="020B0503020204020204" pitchFamily="34" charset="-122"/>
                          <a:ea typeface="微软雅黑" panose="020B0503020204020204" pitchFamily="34" charset="-122"/>
                        </a:rPr>
                        <a:t>，BZX84C</a:t>
                      </a:r>
                      <a:r>
                        <a:rPr lang="en-US" altLang="zh-CN" sz="1200">
                          <a:latin typeface="微软雅黑" panose="020B0503020204020204" pitchFamily="34" charset="-122"/>
                          <a:ea typeface="微软雅黑" panose="020B0503020204020204" pitchFamily="34" charset="-122"/>
                        </a:rPr>
                        <a:t>xx</a:t>
                      </a:r>
                      <a:r>
                        <a:rPr lang="zh-CN" altLang="en-US" sz="1200">
                          <a:latin typeface="微软雅黑" panose="020B0503020204020204" pitchFamily="34" charset="-122"/>
                          <a:ea typeface="微软雅黑" panose="020B0503020204020204" pitchFamily="34" charset="-122"/>
                        </a:rPr>
                        <a:t>W</a:t>
                      </a:r>
                      <a:r>
                        <a:rPr lang="en-US" altLang="zh-CN" sz="1200">
                          <a:latin typeface="微软雅黑" panose="020B0503020204020204" pitchFamily="34" charset="-122"/>
                          <a:ea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rPr>
                        <a:t>series</a:t>
                      </a:r>
                      <a:endParaRPr lang="zh-CN" altLang="en-US" sz="1200">
                        <a:latin typeface="微软雅黑" panose="020B0503020204020204" pitchFamily="34" charset="-122"/>
                        <a:ea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95000"/>
                      </a:schemeClr>
                    </a:solidFill>
                  </a:tcPr>
                </a:tc>
                <a:tc>
                  <a:txBody>
                    <a:bodyPr/>
                    <a:lstStyle/>
                    <a:p>
                      <a:pPr>
                        <a:buNone/>
                      </a:pPr>
                      <a:r>
                        <a:rPr lang="zh-CN" altLang="en-US" sz="1200">
                          <a:latin typeface="微软雅黑" panose="020B0503020204020204" pitchFamily="34" charset="-122"/>
                          <a:ea typeface="微软雅黑" panose="020B0503020204020204" pitchFamily="34" charset="-122"/>
                          <a:sym typeface="+mn-ea"/>
                        </a:rPr>
                        <a:t>Household appliances、Electric tools、Smart water meter、network set-top box、PD fast charger、Smart socket、Adapter、Smart lighting、Smart lock</a:t>
                      </a:r>
                      <a:endParaRPr lang="zh-CN" altLang="en-US" sz="1200">
                        <a:latin typeface="微软雅黑" panose="020B0503020204020204" pitchFamily="34" charset="-122"/>
                        <a:ea typeface="微软雅黑" panose="020B0503020204020204" pitchFamily="34" charset="-122"/>
                        <a:sym typeface="+mn-ea"/>
                      </a:endParaRPr>
                    </a:p>
                  </a:txBody>
                  <a:tcPr marL="121920" marR="121920" marT="60960" marB="60960" anchor="ctr">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95000"/>
                      </a:schemeClr>
                    </a:solidFill>
                  </a:tcPr>
                </a:tc>
              </a:tr>
            </a:tbl>
          </a:graphicData>
        </a:graphic>
      </p:graphicFrame>
      <p:pic>
        <p:nvPicPr>
          <p:cNvPr id="3" name="图片 2" descr="E:/产品资料汇总/分立器件产品/分立器件产品HKT标/sma.pngsma"/>
          <p:cNvPicPr>
            <a:picLocks noChangeAspect="1"/>
          </p:cNvPicPr>
          <p:nvPr>
            <p:custDataLst>
              <p:tags r:id="rId3"/>
            </p:custDataLst>
          </p:nvPr>
        </p:nvPicPr>
        <p:blipFill>
          <a:blip r:embed="rId4" cstate="print"/>
          <a:srcRect t="1496" b="1496"/>
          <a:stretch>
            <a:fillRect/>
          </a:stretch>
        </p:blipFill>
        <p:spPr>
          <a:xfrm>
            <a:off x="2718223" y="1513840"/>
            <a:ext cx="657860" cy="638387"/>
          </a:xfrm>
          <a:prstGeom prst="rect">
            <a:avLst/>
          </a:prstGeom>
        </p:spPr>
      </p:pic>
      <p:pic>
        <p:nvPicPr>
          <p:cNvPr id="4" name="图片 3" descr="E:/产品资料汇总/分立器件产品/分立器件产品HKT标/smb.pngsmb"/>
          <p:cNvPicPr>
            <a:picLocks noChangeAspect="1"/>
          </p:cNvPicPr>
          <p:nvPr>
            <p:custDataLst>
              <p:tags r:id="rId5"/>
            </p:custDataLst>
          </p:nvPr>
        </p:nvPicPr>
        <p:blipFill>
          <a:blip r:embed="rId6" cstate="print"/>
          <a:srcRect t="181" b="181"/>
          <a:stretch>
            <a:fillRect/>
          </a:stretch>
        </p:blipFill>
        <p:spPr>
          <a:xfrm>
            <a:off x="3718983" y="1513840"/>
            <a:ext cx="641773" cy="640080"/>
          </a:xfrm>
          <a:prstGeom prst="rect">
            <a:avLst/>
          </a:prstGeom>
        </p:spPr>
      </p:pic>
      <p:pic>
        <p:nvPicPr>
          <p:cNvPr id="6" name="图片 5" descr="E:/产品资料汇总/分立器件产品/分立器件产品HKT标/smc.pngsmc"/>
          <p:cNvPicPr>
            <a:picLocks noChangeAspect="1"/>
          </p:cNvPicPr>
          <p:nvPr>
            <p:custDataLst>
              <p:tags r:id="rId7"/>
            </p:custDataLst>
          </p:nvPr>
        </p:nvPicPr>
        <p:blipFill>
          <a:blip r:embed="rId8" cstate="print"/>
          <a:srcRect t="95" b="95"/>
          <a:stretch>
            <a:fillRect/>
          </a:stretch>
        </p:blipFill>
        <p:spPr>
          <a:xfrm>
            <a:off x="4716568" y="1474893"/>
            <a:ext cx="668020" cy="667173"/>
          </a:xfrm>
          <a:prstGeom prst="rect">
            <a:avLst/>
          </a:prstGeom>
        </p:spPr>
      </p:pic>
      <p:pic>
        <p:nvPicPr>
          <p:cNvPr id="12" name="图片 11" descr="E:/产品资料汇总/分立器件产品/分立器件产品HKT标/SOD-123.pngSOD-123"/>
          <p:cNvPicPr>
            <a:picLocks noChangeAspect="1"/>
          </p:cNvPicPr>
          <p:nvPr>
            <p:custDataLst>
              <p:tags r:id="rId9"/>
            </p:custDataLst>
          </p:nvPr>
        </p:nvPicPr>
        <p:blipFill>
          <a:blip r:embed="rId10" cstate="print"/>
          <a:srcRect t="-2163" b="-3034"/>
          <a:stretch>
            <a:fillRect/>
          </a:stretch>
        </p:blipFill>
        <p:spPr>
          <a:xfrm>
            <a:off x="2828290" y="3228340"/>
            <a:ext cx="655320" cy="690245"/>
          </a:xfrm>
          <a:prstGeom prst="rect">
            <a:avLst/>
          </a:prstGeom>
        </p:spPr>
      </p:pic>
      <p:pic>
        <p:nvPicPr>
          <p:cNvPr id="13" name="图片 12" descr="E:/产品资料汇总/分立器件产品/分立器件产品HKT标/SOD-123FL.pngSOD-123FL"/>
          <p:cNvPicPr>
            <a:picLocks noChangeAspect="1"/>
          </p:cNvPicPr>
          <p:nvPr>
            <p:custDataLst>
              <p:tags r:id="rId11"/>
            </p:custDataLst>
          </p:nvPr>
        </p:nvPicPr>
        <p:blipFill>
          <a:blip r:embed="rId12" cstate="print"/>
          <a:srcRect t="11204" b="11204"/>
          <a:stretch>
            <a:fillRect/>
          </a:stretch>
        </p:blipFill>
        <p:spPr>
          <a:xfrm>
            <a:off x="4456430" y="3323590"/>
            <a:ext cx="643255" cy="499110"/>
          </a:xfrm>
          <a:prstGeom prst="rect">
            <a:avLst/>
          </a:prstGeom>
        </p:spPr>
      </p:pic>
      <p:pic>
        <p:nvPicPr>
          <p:cNvPr id="10" name="图片 9" descr="E:/产品资料汇总/分立器件产品/分立器件产品HKT标/SOT-323.pngSOT-323"/>
          <p:cNvPicPr>
            <a:picLocks noChangeAspect="1"/>
          </p:cNvPicPr>
          <p:nvPr>
            <p:custDataLst>
              <p:tags r:id="rId13"/>
            </p:custDataLst>
          </p:nvPr>
        </p:nvPicPr>
        <p:blipFill>
          <a:blip r:embed="rId14" cstate="print"/>
          <a:srcRect t="45" b="45"/>
          <a:stretch>
            <a:fillRect/>
          </a:stretch>
        </p:blipFill>
        <p:spPr>
          <a:xfrm>
            <a:off x="4569460" y="4851400"/>
            <a:ext cx="576000" cy="576000"/>
          </a:xfrm>
          <a:prstGeom prst="rect">
            <a:avLst/>
          </a:prstGeom>
        </p:spPr>
      </p:pic>
      <p:pic>
        <p:nvPicPr>
          <p:cNvPr id="11" name="图片 10" descr="E:/产品资料汇总/分立器件产品/分立器件产品HKT标/SOD-323.pngSOD-323"/>
          <p:cNvPicPr>
            <a:picLocks noChangeAspect="1"/>
          </p:cNvPicPr>
          <p:nvPr>
            <p:custDataLst>
              <p:tags r:id="rId15"/>
            </p:custDataLst>
          </p:nvPr>
        </p:nvPicPr>
        <p:blipFill>
          <a:blip r:embed="rId16" cstate="print"/>
          <a:srcRect t="11328" b="11328"/>
          <a:stretch>
            <a:fillRect/>
          </a:stretch>
        </p:blipFill>
        <p:spPr>
          <a:xfrm>
            <a:off x="2684568" y="4851188"/>
            <a:ext cx="697500" cy="540000"/>
          </a:xfrm>
          <a:prstGeom prst="rect">
            <a:avLst/>
          </a:prstGeom>
        </p:spPr>
      </p:pic>
      <p:pic>
        <p:nvPicPr>
          <p:cNvPr id="19" name="图片 18" descr="E:/产品资料汇总/分立器件产品/分立器件产品HKT标/SOT-23.pngSOT-23"/>
          <p:cNvPicPr>
            <a:picLocks noChangeAspect="1"/>
          </p:cNvPicPr>
          <p:nvPr>
            <p:custDataLst>
              <p:tags r:id="rId17"/>
            </p:custDataLst>
          </p:nvPr>
        </p:nvPicPr>
        <p:blipFill>
          <a:blip r:embed="rId18" cstate="print"/>
          <a:srcRect t="46" b="46"/>
          <a:stretch>
            <a:fillRect/>
          </a:stretch>
        </p:blipFill>
        <p:spPr>
          <a:xfrm>
            <a:off x="3616537" y="4851188"/>
            <a:ext cx="576000" cy="576000"/>
          </a:xfrm>
          <a:prstGeom prst="rect">
            <a:avLst/>
          </a:prstGeom>
        </p:spPr>
      </p:pic>
      <p:pic>
        <p:nvPicPr>
          <p:cNvPr id="5" name="图片 4" descr="集团logo2"/>
          <p:cNvPicPr>
            <a:picLocks noChangeAspect="1"/>
          </p:cNvPicPr>
          <p:nvPr>
            <p:custDataLst>
              <p:tags r:id="rId19"/>
            </p:custDataLst>
          </p:nvPr>
        </p:nvPicPr>
        <p:blipFill>
          <a:blip r:embed="rId20" cstate="print"/>
          <a:stretch>
            <a:fillRect/>
          </a:stretch>
        </p:blipFill>
        <p:spPr>
          <a:xfrm>
            <a:off x="669925" y="356849"/>
            <a:ext cx="1606943" cy="360000"/>
          </a:xfrm>
          <a:prstGeom prst="rect">
            <a:avLst/>
          </a:prstGeom>
        </p:spPr>
      </p:pic>
      <p:pic>
        <p:nvPicPr>
          <p:cNvPr id="7" name="图片 6" descr="未标题-1"/>
          <p:cNvPicPr>
            <a:picLocks noChangeAspect="1"/>
          </p:cNvPicPr>
          <p:nvPr/>
        </p:nvPicPr>
        <p:blipFill>
          <a:blip r:embed="rId21" cstate="print"/>
          <a:stretch>
            <a:fillRect/>
          </a:stretch>
        </p:blipFill>
        <p:spPr>
          <a:xfrm>
            <a:off x="9600576" y="6198870"/>
            <a:ext cx="2056235" cy="360000"/>
          </a:xfrm>
          <a:prstGeom prst="rect">
            <a:avLst/>
          </a:prstGeom>
        </p:spPr>
      </p:pic>
      <p:sp>
        <p:nvSpPr>
          <p:cNvPr id="16" name="文本框 4"/>
          <p:cNvSpPr txBox="1"/>
          <p:nvPr>
            <p:custDataLst>
              <p:tags r:id="rId22"/>
            </p:custDataLst>
          </p:nvPr>
        </p:nvSpPr>
        <p:spPr>
          <a:xfrm>
            <a:off x="9192207" y="377342"/>
            <a:ext cx="1954831" cy="369332"/>
          </a:xfrm>
          <a:prstGeom prst="rect">
            <a:avLst/>
          </a:prstGeom>
          <a:noFill/>
          <a:effectLst/>
        </p:spPr>
        <p:txBody>
          <a:bodyPr wrap="none" lIns="0" tIns="0" rIns="0" bIns="0" rtlCol="0">
            <a:spAutoFit/>
          </a:bodyPr>
          <a:lstStyle/>
          <a:p>
            <a:pPr algn="r"/>
            <a:r>
              <a:rPr lang="en-US" altLang="zh-CN" sz="2400" b="1" dirty="0" smtClean="0">
                <a:solidFill>
                  <a:srgbClr val="DC281E"/>
                </a:solidFill>
                <a:latin typeface="微软雅黑" panose="020B0503020204020204" pitchFamily="34" charset="-122"/>
                <a:ea typeface="微软雅黑" panose="020B0503020204020204" pitchFamily="34" charset="-122"/>
              </a:rPr>
              <a:t>TVS &amp; </a:t>
            </a:r>
            <a:r>
              <a:rPr lang="en-US" altLang="zh-CN" sz="2400" b="1" dirty="0" err="1" smtClean="0">
                <a:solidFill>
                  <a:srgbClr val="DC281E"/>
                </a:solidFill>
                <a:latin typeface="微软雅黑" panose="020B0503020204020204" pitchFamily="34" charset="-122"/>
                <a:ea typeface="微软雅黑" panose="020B0503020204020204" pitchFamily="34" charset="-122"/>
              </a:rPr>
              <a:t>Zener</a:t>
            </a:r>
            <a:endParaRPr lang="en-US" altLang="zh-CN" sz="2400" b="1" dirty="0">
              <a:solidFill>
                <a:srgbClr val="DC281E"/>
              </a:solidFill>
              <a:latin typeface="微软雅黑" panose="020B0503020204020204" pitchFamily="34" charset="-122"/>
              <a:ea typeface="微软雅黑" panose="020B0503020204020204" pitchFamily="34" charset="-122"/>
            </a:endParaRPr>
          </a:p>
        </p:txBody>
      </p:sp>
      <p:sp>
        <p:nvSpPr>
          <p:cNvPr id="17" name="椭圆 16"/>
          <p:cNvSpPr/>
          <p:nvPr>
            <p:custDataLst>
              <p:tags r:id="rId23"/>
            </p:custDataLst>
          </p:nvPr>
        </p:nvSpPr>
        <p:spPr>
          <a:xfrm>
            <a:off x="8867635" y="425234"/>
            <a:ext cx="288000" cy="288000"/>
          </a:xfrm>
          <a:prstGeom prst="ellipse">
            <a:avLst/>
          </a:prstGeom>
          <a:gradFill>
            <a:gsLst>
              <a:gs pos="100000">
                <a:srgbClr val="DC281E">
                  <a:alpha val="0"/>
                </a:srgbClr>
              </a:gs>
              <a:gs pos="60000">
                <a:srgbClr val="DC281E"/>
              </a:gs>
              <a:gs pos="72000">
                <a:srgbClr val="DA281E"/>
              </a:gs>
              <a:gs pos="0">
                <a:srgbClr val="FAADA2">
                  <a:alpha val="10000"/>
                </a:srgbClr>
              </a:gs>
            </a:gsLst>
            <a:path path="circle">
              <a:fillToRect l="100000" t="100000"/>
            </a:path>
            <a:tileRect r="-100000" b="-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16"/>
                                        </p:tgtEl>
                                        <p:attrNameLst>
                                          <p:attrName>style.visibility</p:attrName>
                                        </p:attrNameLst>
                                      </p:cBhvr>
                                      <p:to>
                                        <p:strVal val="visible"/>
                                      </p:to>
                                    </p:set>
                                    <p:anim calcmode="lin" valueType="num">
                                      <p:cBhvr>
                                        <p:cTn id="7" dur="250" fill="hold"/>
                                        <p:tgtEl>
                                          <p:spTgt spid="16"/>
                                        </p:tgtEl>
                                        <p:attrNameLst>
                                          <p:attrName>ppt_w</p:attrName>
                                        </p:attrNameLst>
                                      </p:cBhvr>
                                      <p:tavLst>
                                        <p:tav tm="0">
                                          <p:val>
                                            <p:fltVal val="0"/>
                                          </p:val>
                                        </p:tav>
                                        <p:tav tm="100000">
                                          <p:val>
                                            <p:strVal val="#ppt_w"/>
                                          </p:val>
                                        </p:tav>
                                      </p:tavLst>
                                    </p:anim>
                                    <p:anim calcmode="lin" valueType="num">
                                      <p:cBhvr>
                                        <p:cTn id="8" dur="250" fill="hold"/>
                                        <p:tgtEl>
                                          <p:spTgt spid="16"/>
                                        </p:tgtEl>
                                        <p:attrNameLst>
                                          <p:attrName>ppt_h</p:attrName>
                                        </p:attrNameLst>
                                      </p:cBhvr>
                                      <p:tavLst>
                                        <p:tav tm="0">
                                          <p:val>
                                            <p:fltVal val="0"/>
                                          </p:val>
                                        </p:tav>
                                        <p:tav tm="100000">
                                          <p:val>
                                            <p:strVal val="#ppt_h"/>
                                          </p:val>
                                        </p:tav>
                                      </p:tavLst>
                                    </p:anim>
                                    <p:animEffect transition="in" filter="fade">
                                      <p:cBhvr>
                                        <p:cTn id="9" dur="250"/>
                                        <p:tgtEl>
                                          <p:spTgt spid="16"/>
                                        </p:tgtEl>
                                      </p:cBhvr>
                                    </p:animEffect>
                                  </p:childTnLst>
                                </p:cTn>
                              </p:par>
                              <p:par>
                                <p:cTn id="10" presetID="6" presetClass="emph" presetSubtype="0" decel="100000" fill="hold" grpId="1" nodeType="withEffect">
                                  <p:stCondLst>
                                    <p:cond delay="600"/>
                                  </p:stCondLst>
                                  <p:childTnLst>
                                    <p:animScale>
                                      <p:cBhvr>
                                        <p:cTn id="11" dur="250" fill="hold"/>
                                        <p:tgtEl>
                                          <p:spTgt spid="16"/>
                                        </p:tgtEl>
                                      </p:cBhvr>
                                      <p:by x="120000" y="120000"/>
                                    </p:animScale>
                                  </p:childTnLst>
                                </p:cTn>
                              </p:par>
                              <p:par>
                                <p:cTn id="12" presetID="6" presetClass="emph" presetSubtype="0" decel="100000" fill="hold" grpId="2" nodeType="withEffect">
                                  <p:stCondLst>
                                    <p:cond delay="800"/>
                                  </p:stCondLst>
                                  <p:childTnLst>
                                    <p:animScale>
                                      <p:cBhvr>
                                        <p:cTn id="13" dur="250" fill="hold"/>
                                        <p:tgtEl>
                                          <p:spTgt spid="16"/>
                                        </p:tgtEl>
                                      </p:cBhvr>
                                      <p:by x="83000" y="83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bldLvl="0" animBg="1"/>
      <p:bldP spid="16" grpId="2"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任意多边形 29"/>
          <p:cNvSpPr/>
          <p:nvPr>
            <p:custDataLst>
              <p:tags r:id="rId1"/>
            </p:custDataLst>
          </p:nvPr>
        </p:nvSpPr>
        <p:spPr>
          <a:xfrm>
            <a:off x="-9525" y="4466590"/>
            <a:ext cx="12200890" cy="2391410"/>
          </a:xfrm>
          <a:custGeom>
            <a:avLst/>
            <a:gdLst>
              <a:gd name="connsiteX0" fmla="*/ 0 w 19214"/>
              <a:gd name="connsiteY0" fmla="*/ 2640 h 3806"/>
              <a:gd name="connsiteX1" fmla="*/ 19214 w 19214"/>
              <a:gd name="connsiteY1" fmla="*/ 0 h 3806"/>
              <a:gd name="connsiteX2" fmla="*/ 19214 w 19214"/>
              <a:gd name="connsiteY2" fmla="*/ 3806 h 3806"/>
              <a:gd name="connsiteX3" fmla="*/ 15 w 19214"/>
              <a:gd name="connsiteY3" fmla="*/ 3806 h 3806"/>
              <a:gd name="connsiteX4" fmla="*/ 0 w 19214"/>
              <a:gd name="connsiteY4" fmla="*/ 2640 h 3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4" h="3806">
                <a:moveTo>
                  <a:pt x="0" y="2640"/>
                </a:moveTo>
                <a:cubicBezTo>
                  <a:pt x="5356" y="611"/>
                  <a:pt x="11309" y="6332"/>
                  <a:pt x="19214" y="0"/>
                </a:cubicBezTo>
                <a:lnTo>
                  <a:pt x="19214" y="3806"/>
                </a:lnTo>
                <a:lnTo>
                  <a:pt x="15" y="3806"/>
                </a:lnTo>
                <a:lnTo>
                  <a:pt x="0" y="2640"/>
                </a:lnTo>
                <a:close/>
              </a:path>
            </a:pathLst>
          </a:custGeom>
          <a:gradFill>
            <a:gsLst>
              <a:gs pos="100000">
                <a:srgbClr val="DC281E">
                  <a:alpha val="70000"/>
                </a:srgbClr>
              </a:gs>
              <a:gs pos="60000">
                <a:srgbClr val="DC281E"/>
              </a:gs>
              <a:gs pos="72000">
                <a:srgbClr val="DA281E"/>
              </a:gs>
              <a:gs pos="0">
                <a:srgbClr val="FAADA2">
                  <a:alpha val="80000"/>
                </a:srgbClr>
              </a:gs>
            </a:gsLst>
            <a:lin ang="27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aphicFrame>
        <p:nvGraphicFramePr>
          <p:cNvPr id="2" name="表格 1"/>
          <p:cNvGraphicFramePr/>
          <p:nvPr>
            <p:custDataLst>
              <p:tags r:id="rId2"/>
            </p:custDataLst>
          </p:nvPr>
        </p:nvGraphicFramePr>
        <p:xfrm>
          <a:off x="670560" y="1003935"/>
          <a:ext cx="10883265" cy="4815205"/>
        </p:xfrm>
        <a:graphic>
          <a:graphicData uri="http://schemas.openxmlformats.org/drawingml/2006/table">
            <a:tbl>
              <a:tblPr firstRow="1" bandRow="1">
                <a:tableStyleId>{5C22544A-7EE6-4342-B048-85BDC9FD1C3A}</a:tableStyleId>
              </a:tblPr>
              <a:tblGrid>
                <a:gridCol w="1974215"/>
                <a:gridCol w="2756535"/>
                <a:gridCol w="3540760"/>
                <a:gridCol w="2611755"/>
              </a:tblGrid>
              <a:tr h="351155">
                <a:tc>
                  <a:txBody>
                    <a:bodyPr/>
                    <a:lstStyle/>
                    <a:p>
                      <a:pPr algn="ctr">
                        <a:buNone/>
                      </a:pPr>
                      <a:r>
                        <a:rPr lang="zh-CN" altLang="en-US" sz="1200" dirty="0">
                          <a:solidFill>
                            <a:schemeClr val="bg1"/>
                          </a:solidFill>
                          <a:latin typeface="微软雅黑" panose="020B0503020204020204" pitchFamily="34" charset="-122"/>
                          <a:ea typeface="微软雅黑" panose="020B0503020204020204" pitchFamily="34" charset="-122"/>
                          <a:sym typeface="+mn-ea"/>
                        </a:rPr>
                        <a:t>Products</a:t>
                      </a:r>
                      <a:endParaRPr lang="zh-CN" altLang="en-US" sz="1200" dirty="0">
                        <a:solidFill>
                          <a:schemeClr val="bg1"/>
                        </a:solidFill>
                        <a:latin typeface="微软雅黑" panose="020B0503020204020204" pitchFamily="34" charset="-122"/>
                        <a:ea typeface="微软雅黑" panose="020B0503020204020204" pitchFamily="34" charset="-122"/>
                        <a:sym typeface="+mn-ea"/>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rgbClr val="E6252C"/>
                    </a:solidFill>
                  </a:tcPr>
                </a:tc>
                <a:tc>
                  <a:txBody>
                    <a:bodyPr/>
                    <a:lstStyle/>
                    <a:p>
                      <a:pPr algn="ctr">
                        <a:buNone/>
                      </a:pPr>
                      <a:r>
                        <a:rPr lang="zh-CN" altLang="en-US" sz="1200" dirty="0">
                          <a:latin typeface="微软雅黑" panose="020B0503020204020204" pitchFamily="34" charset="-122"/>
                          <a:ea typeface="微软雅黑" panose="020B0503020204020204" pitchFamily="34" charset="-122"/>
                        </a:rPr>
                        <a:t>Packages</a:t>
                      </a:r>
                      <a:endParaRPr lang="zh-CN" altLang="en-US" sz="1200" dirty="0">
                        <a:latin typeface="微软雅黑" panose="020B0503020204020204" pitchFamily="34" charset="-122"/>
                        <a:ea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rgbClr val="E6252C"/>
                    </a:solidFill>
                  </a:tcPr>
                </a:tc>
                <a:tc>
                  <a:txBody>
                    <a:bodyPr/>
                    <a:lstStyle/>
                    <a:p>
                      <a:pPr algn="ctr">
                        <a:buNone/>
                      </a:pPr>
                      <a:r>
                        <a:rPr lang="zh-CN" altLang="en-US" sz="1200" dirty="0">
                          <a:solidFill>
                            <a:schemeClr val="bg1"/>
                          </a:solidFill>
                          <a:latin typeface="微软雅黑" panose="020B0503020204020204" pitchFamily="34" charset="-122"/>
                          <a:ea typeface="微软雅黑" panose="020B0503020204020204" pitchFamily="34" charset="-122"/>
                          <a:sym typeface="+mn-ea"/>
                        </a:rPr>
                        <a:t>Main PNs</a:t>
                      </a:r>
                      <a:endParaRPr lang="zh-CN" altLang="en-US" sz="1200" dirty="0">
                        <a:solidFill>
                          <a:schemeClr val="bg1"/>
                        </a:solidFill>
                        <a:latin typeface="微软雅黑" panose="020B0503020204020204" pitchFamily="34" charset="-122"/>
                        <a:ea typeface="微软雅黑" panose="020B0503020204020204" pitchFamily="34" charset="-122"/>
                        <a:sym typeface="+mn-ea"/>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rgbClr val="E6252C"/>
                    </a:solidFill>
                  </a:tcPr>
                </a:tc>
                <a:tc>
                  <a:txBody>
                    <a:bodyPr/>
                    <a:lstStyle/>
                    <a:p>
                      <a:pPr algn="ctr">
                        <a:buNone/>
                      </a:pPr>
                      <a:r>
                        <a:rPr lang="zh-CN" altLang="en-US" sz="1200" dirty="0">
                          <a:latin typeface="微软雅黑" panose="020B0503020204020204" pitchFamily="34" charset="-122"/>
                          <a:ea typeface="微软雅黑" panose="020B0503020204020204" pitchFamily="34" charset="-122"/>
                        </a:rPr>
                        <a:t>Applications</a:t>
                      </a:r>
                      <a:endParaRPr lang="zh-CN" altLang="en-US" sz="1200" dirty="0">
                        <a:latin typeface="微软雅黑" panose="020B0503020204020204" pitchFamily="34" charset="-122"/>
                        <a:ea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rgbClr val="E6252C"/>
                    </a:solidFill>
                  </a:tcPr>
                </a:tc>
              </a:tr>
              <a:tr h="4464050">
                <a:tc>
                  <a:txBody>
                    <a:bodyPr/>
                    <a:lstStyle/>
                    <a:p>
                      <a:pPr algn="ctr">
                        <a:buNone/>
                      </a:pPr>
                      <a:r>
                        <a:rPr lang="zh-CN" altLang="en-US" sz="1300" b="1">
                          <a:effectLst/>
                          <a:latin typeface="微软雅黑" panose="020B0503020204020204" pitchFamily="34" charset="-122"/>
                          <a:ea typeface="微软雅黑" panose="020B0503020204020204" pitchFamily="34" charset="-122"/>
                        </a:rPr>
                        <a:t>ICs</a:t>
                      </a:r>
                      <a:r>
                        <a:rPr lang="en-US" altLang="zh-CN" sz="1300" b="1">
                          <a:effectLst/>
                          <a:latin typeface="微软雅黑" panose="020B0503020204020204" pitchFamily="34" charset="-122"/>
                          <a:ea typeface="微软雅黑" panose="020B0503020204020204" pitchFamily="34" charset="-122"/>
                        </a:rPr>
                        <a:t> And Others</a:t>
                      </a:r>
                      <a:endParaRPr lang="en-US" altLang="zh-CN" sz="1300" b="1">
                        <a:effectLst/>
                        <a:latin typeface="微软雅黑" panose="020B0503020204020204" pitchFamily="34" charset="-122"/>
                        <a:ea typeface="微软雅黑" panose="020B0503020204020204" pitchFamily="34" charset="-122"/>
                      </a:endParaRPr>
                    </a:p>
                  </a:txBody>
                  <a:tcPr marL="121920" marR="121920" marT="60960" marB="60960" anchor="ctr">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95000"/>
                      </a:schemeClr>
                    </a:solidFill>
                  </a:tcPr>
                </a:tc>
                <a:tc>
                  <a:txBody>
                    <a:bodyPr/>
                    <a:lstStyle/>
                    <a:p>
                      <a:pPr>
                        <a:buNone/>
                      </a:pPr>
                      <a:endParaRPr lang="zh-CN" altLang="en-US" sz="1200" dirty="0">
                        <a:latin typeface="微软雅黑" panose="020B0503020204020204" pitchFamily="34" charset="-122"/>
                        <a:ea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95000"/>
                      </a:schemeClr>
                    </a:solidFill>
                  </a:tcPr>
                </a:tc>
                <a:tc>
                  <a:txBody>
                    <a:bodyPr/>
                    <a:lstStyle/>
                    <a:p>
                      <a:pPr algn="l">
                        <a:lnSpc>
                          <a:spcPct val="150000"/>
                        </a:lnSpc>
                        <a:buClrTx/>
                        <a:buSzTx/>
                        <a:buNone/>
                      </a:pP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50000"/>
                        </a:lnSpc>
                        <a:buClrTx/>
                        <a:buSzTx/>
                        <a:buNone/>
                      </a:pP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50000"/>
                        </a:lnSpc>
                        <a:buClrTx/>
                        <a:buSzTx/>
                        <a:buNone/>
                      </a:pP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50000"/>
                        </a:lnSpc>
                        <a:buClrTx/>
                        <a:buSzTx/>
                        <a:buNone/>
                      </a:pP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50000"/>
                        </a:lnSpc>
                        <a:buClrTx/>
                        <a:buSzTx/>
                        <a:buNone/>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HKT4054，HKT4056，DW01，</a:t>
                      </a:r>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1117 series</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50000"/>
                        </a:lnSpc>
                        <a:buClrTx/>
                        <a:buSzTx/>
                        <a:buNone/>
                      </a:pPr>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6206 series，HT75 series，HT73 series，HT71 series，6219 series，78L series，78M series，78 series，79L series，79M series，79 series，TL431，TL432</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95000"/>
                      </a:schemeClr>
                    </a:solidFill>
                  </a:tcPr>
                </a:tc>
                <a:tc>
                  <a:txBody>
                    <a:bodyPr/>
                    <a:lstStyle/>
                    <a:p>
                      <a:pPr>
                        <a:lnSpc>
                          <a:spcPct val="150000"/>
                        </a:lnSpc>
                        <a:buNone/>
                      </a:pPr>
                      <a:endParaRPr lang="zh-CN" altLang="en-US" sz="1200" dirty="0">
                        <a:latin typeface="微软雅黑" panose="020B0503020204020204" pitchFamily="34" charset="-122"/>
                        <a:ea typeface="微软雅黑" panose="020B0503020204020204" pitchFamily="34" charset="-122"/>
                        <a:sym typeface="+mn-ea"/>
                      </a:endParaRPr>
                    </a:p>
                    <a:p>
                      <a:pPr>
                        <a:lnSpc>
                          <a:spcPct val="150000"/>
                        </a:lnSpc>
                        <a:buNone/>
                      </a:pPr>
                      <a:endParaRPr lang="zh-CN" altLang="en-US" sz="1200" dirty="0">
                        <a:latin typeface="微软雅黑" panose="020B0503020204020204" pitchFamily="34" charset="-122"/>
                        <a:ea typeface="微软雅黑" panose="020B0503020204020204" pitchFamily="34" charset="-122"/>
                        <a:sym typeface="+mn-ea"/>
                      </a:endParaRPr>
                    </a:p>
                    <a:p>
                      <a:pPr>
                        <a:lnSpc>
                          <a:spcPct val="150000"/>
                        </a:lnSpc>
                        <a:buNone/>
                      </a:pPr>
                      <a:endParaRPr lang="zh-CN" altLang="en-US" sz="1200" dirty="0">
                        <a:latin typeface="微软雅黑" panose="020B0503020204020204" pitchFamily="34" charset="-122"/>
                        <a:ea typeface="微软雅黑" panose="020B0503020204020204" pitchFamily="34" charset="-122"/>
                        <a:sym typeface="+mn-ea"/>
                      </a:endParaRPr>
                    </a:p>
                    <a:p>
                      <a:pPr>
                        <a:lnSpc>
                          <a:spcPct val="150000"/>
                        </a:lnSpc>
                        <a:buNone/>
                      </a:pPr>
                      <a:r>
                        <a:rPr lang="zh-CN" altLang="en-US" sz="1200" dirty="0">
                          <a:latin typeface="微软雅黑" panose="020B0503020204020204" pitchFamily="34" charset="-122"/>
                          <a:ea typeface="微软雅黑" panose="020B0503020204020204" pitchFamily="34" charset="-122"/>
                          <a:sym typeface="+mn-ea"/>
                        </a:rPr>
                        <a:t>Electric tools、Smart speaker、Mobile power  supply、Massager、hand warmers、network set-top box、Surveillance cameras、Smart lock、monitor、Household appliances、Car DVR</a:t>
                      </a:r>
                      <a:endParaRPr lang="zh-CN" altLang="en-US" sz="1200" dirty="0">
                        <a:latin typeface="微软雅黑" panose="020B0503020204020204" pitchFamily="34" charset="-122"/>
                        <a:ea typeface="微软雅黑" panose="020B0503020204020204" pitchFamily="34" charset="-122"/>
                        <a:sym typeface="+mn-ea"/>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chemeClr val="bg1">
                        <a:lumMod val="95000"/>
                      </a:schemeClr>
                    </a:solidFill>
                  </a:tcPr>
                </a:tc>
              </a:tr>
            </a:tbl>
          </a:graphicData>
        </a:graphic>
      </p:graphicFrame>
      <p:pic>
        <p:nvPicPr>
          <p:cNvPr id="5" name="图片 4" descr="E:/产品资料汇总/分立器件产品/分立器件产品HKT标/ESOP8.pngESOP8"/>
          <p:cNvPicPr>
            <a:picLocks noChangeAspect="1"/>
          </p:cNvPicPr>
          <p:nvPr>
            <p:custDataLst>
              <p:tags r:id="rId3"/>
            </p:custDataLst>
          </p:nvPr>
        </p:nvPicPr>
        <p:blipFill>
          <a:blip r:embed="rId4" cstate="print"/>
          <a:srcRect l="84" r="84"/>
          <a:stretch>
            <a:fillRect/>
          </a:stretch>
        </p:blipFill>
        <p:spPr>
          <a:xfrm>
            <a:off x="4209415" y="1617980"/>
            <a:ext cx="632571" cy="540000"/>
          </a:xfrm>
          <a:prstGeom prst="rect">
            <a:avLst/>
          </a:prstGeom>
        </p:spPr>
      </p:pic>
      <p:pic>
        <p:nvPicPr>
          <p:cNvPr id="3" name="图片 2" descr="E:/产品资料汇总/分立器件产品/分立器件产品HKT标/SOT-223.pngSOT-223"/>
          <p:cNvPicPr>
            <a:picLocks noChangeAspect="1"/>
          </p:cNvPicPr>
          <p:nvPr>
            <p:custDataLst>
              <p:tags r:id="rId5"/>
            </p:custDataLst>
          </p:nvPr>
        </p:nvPicPr>
        <p:blipFill>
          <a:blip r:embed="rId6" cstate="print"/>
          <a:srcRect t="34" b="34"/>
          <a:stretch>
            <a:fillRect/>
          </a:stretch>
        </p:blipFill>
        <p:spPr>
          <a:xfrm>
            <a:off x="4258945" y="2780453"/>
            <a:ext cx="648000" cy="648000"/>
          </a:xfrm>
          <a:prstGeom prst="rect">
            <a:avLst/>
          </a:prstGeom>
        </p:spPr>
      </p:pic>
      <p:sp>
        <p:nvSpPr>
          <p:cNvPr id="4" name="文本框 3"/>
          <p:cNvSpPr txBox="1"/>
          <p:nvPr/>
        </p:nvSpPr>
        <p:spPr>
          <a:xfrm>
            <a:off x="2896235" y="2257425"/>
            <a:ext cx="886460" cy="275590"/>
          </a:xfrm>
          <a:prstGeom prst="rect">
            <a:avLst/>
          </a:prstGeom>
          <a:noFill/>
        </p:spPr>
        <p:txBody>
          <a:bodyPr wrap="square" rtlCol="0">
            <a:spAutoFit/>
          </a:bodyPr>
          <a:lstStyle/>
          <a:p>
            <a:r>
              <a:rPr lang="en-US" altLang="zh-CN">
                <a:latin typeface="微软雅黑" panose="020B0503020204020204" pitchFamily="34" charset="-122"/>
                <a:ea typeface="微软雅黑" panose="020B0503020204020204" pitchFamily="34" charset="-122"/>
              </a:rPr>
              <a:t>SOT23-5</a:t>
            </a:r>
            <a:endParaRPr lang="en-US" altLang="zh-CN">
              <a:latin typeface="微软雅黑" panose="020B0503020204020204" pitchFamily="34" charset="-122"/>
              <a:ea typeface="微软雅黑" panose="020B0503020204020204" pitchFamily="34" charset="-122"/>
            </a:endParaRPr>
          </a:p>
        </p:txBody>
      </p:sp>
      <p:sp>
        <p:nvSpPr>
          <p:cNvPr id="6" name="文本框 5"/>
          <p:cNvSpPr txBox="1"/>
          <p:nvPr/>
        </p:nvSpPr>
        <p:spPr>
          <a:xfrm>
            <a:off x="2896235" y="3484245"/>
            <a:ext cx="886460" cy="275590"/>
          </a:xfrm>
          <a:prstGeom prst="rect">
            <a:avLst/>
          </a:prstGeom>
          <a:noFill/>
        </p:spPr>
        <p:txBody>
          <a:bodyPr wrap="square" rtlCol="0">
            <a:spAutoFit/>
          </a:bodyPr>
          <a:lstStyle/>
          <a:p>
            <a:r>
              <a:rPr lang="en-US" altLang="zh-CN">
                <a:latin typeface="微软雅黑" panose="020B0503020204020204" pitchFamily="34" charset="-122"/>
                <a:ea typeface="微软雅黑" panose="020B0503020204020204" pitchFamily="34" charset="-122"/>
              </a:rPr>
              <a:t>SOT23-6</a:t>
            </a:r>
            <a:endParaRPr lang="en-US" altLang="zh-CN">
              <a:latin typeface="微软雅黑" panose="020B0503020204020204" pitchFamily="34" charset="-122"/>
              <a:ea typeface="微软雅黑" panose="020B0503020204020204" pitchFamily="34" charset="-122"/>
            </a:endParaRPr>
          </a:p>
        </p:txBody>
      </p:sp>
      <p:sp>
        <p:nvSpPr>
          <p:cNvPr id="9" name="文本框 8"/>
          <p:cNvSpPr txBox="1"/>
          <p:nvPr/>
        </p:nvSpPr>
        <p:spPr>
          <a:xfrm>
            <a:off x="4180205" y="2257425"/>
            <a:ext cx="886460" cy="275590"/>
          </a:xfrm>
          <a:prstGeom prst="rect">
            <a:avLst/>
          </a:prstGeom>
          <a:noFill/>
        </p:spPr>
        <p:txBody>
          <a:bodyPr wrap="square" rtlCol="0">
            <a:spAutoFit/>
          </a:bodyPr>
          <a:lstStyle/>
          <a:p>
            <a:r>
              <a:rPr lang="en-US" altLang="zh-CN">
                <a:latin typeface="微软雅黑" panose="020B0503020204020204" pitchFamily="34" charset="-122"/>
                <a:ea typeface="微软雅黑" panose="020B0503020204020204" pitchFamily="34" charset="-122"/>
              </a:rPr>
              <a:t>ESOP8</a:t>
            </a:r>
            <a:endParaRPr lang="en-US" altLang="zh-CN">
              <a:latin typeface="微软雅黑" panose="020B0503020204020204" pitchFamily="34" charset="-122"/>
              <a:ea typeface="微软雅黑" panose="020B0503020204020204" pitchFamily="34" charset="-122"/>
            </a:endParaRPr>
          </a:p>
        </p:txBody>
      </p:sp>
      <p:sp>
        <p:nvSpPr>
          <p:cNvPr id="10" name="文本框 9"/>
          <p:cNvSpPr txBox="1"/>
          <p:nvPr/>
        </p:nvSpPr>
        <p:spPr>
          <a:xfrm>
            <a:off x="4187825" y="3480435"/>
            <a:ext cx="886460" cy="275590"/>
          </a:xfrm>
          <a:prstGeom prst="rect">
            <a:avLst/>
          </a:prstGeom>
          <a:noFill/>
        </p:spPr>
        <p:txBody>
          <a:bodyPr wrap="square" rtlCol="0">
            <a:spAutoFit/>
          </a:bodyPr>
          <a:lstStyle/>
          <a:p>
            <a:r>
              <a:rPr lang="en-US" altLang="zh-CN">
                <a:latin typeface="微软雅黑" panose="020B0503020204020204" pitchFamily="34" charset="-122"/>
                <a:ea typeface="微软雅黑" panose="020B0503020204020204" pitchFamily="34" charset="-122"/>
              </a:rPr>
              <a:t>SOT-223</a:t>
            </a:r>
            <a:endParaRPr lang="en-US" altLang="zh-CN">
              <a:latin typeface="微软雅黑" panose="020B0503020204020204" pitchFamily="34" charset="-122"/>
              <a:ea typeface="微软雅黑" panose="020B0503020204020204" pitchFamily="34" charset="-122"/>
            </a:endParaRPr>
          </a:p>
        </p:txBody>
      </p:sp>
      <p:pic>
        <p:nvPicPr>
          <p:cNvPr id="11" name="图片 10" descr="E:/产品资料汇总/分立器件产品/分立器件产品HKT标/SOT-89.pngSOT-89"/>
          <p:cNvPicPr>
            <a:picLocks noChangeAspect="1"/>
          </p:cNvPicPr>
          <p:nvPr>
            <p:custDataLst>
              <p:tags r:id="rId7"/>
            </p:custDataLst>
          </p:nvPr>
        </p:nvPicPr>
        <p:blipFill>
          <a:blip r:embed="rId8" cstate="print"/>
          <a:srcRect t="23" b="23"/>
          <a:stretch>
            <a:fillRect/>
          </a:stretch>
        </p:blipFill>
        <p:spPr>
          <a:xfrm>
            <a:off x="2958677" y="4150995"/>
            <a:ext cx="648000" cy="648000"/>
          </a:xfrm>
          <a:prstGeom prst="rect">
            <a:avLst/>
          </a:prstGeom>
        </p:spPr>
      </p:pic>
      <p:pic>
        <p:nvPicPr>
          <p:cNvPr id="12" name="图片 11" descr="E:/产品资料汇总/分立器件产品/分立器件产品HKT标/to-252.pngto-252"/>
          <p:cNvPicPr>
            <a:picLocks noChangeAspect="1"/>
          </p:cNvPicPr>
          <p:nvPr>
            <p:custDataLst>
              <p:tags r:id="rId9"/>
            </p:custDataLst>
          </p:nvPr>
        </p:nvPicPr>
        <p:blipFill>
          <a:blip r:embed="rId10" cstate="print"/>
          <a:srcRect t="9976" b="9976"/>
          <a:stretch>
            <a:fillRect/>
          </a:stretch>
        </p:blipFill>
        <p:spPr>
          <a:xfrm>
            <a:off x="4210262" y="4195657"/>
            <a:ext cx="809158" cy="648000"/>
          </a:xfrm>
          <a:prstGeom prst="rect">
            <a:avLst/>
          </a:prstGeom>
        </p:spPr>
      </p:pic>
      <p:sp>
        <p:nvSpPr>
          <p:cNvPr id="13" name="文本框 12"/>
          <p:cNvSpPr txBox="1"/>
          <p:nvPr/>
        </p:nvSpPr>
        <p:spPr>
          <a:xfrm>
            <a:off x="2896235" y="4958715"/>
            <a:ext cx="886460" cy="275590"/>
          </a:xfrm>
          <a:prstGeom prst="rect">
            <a:avLst/>
          </a:prstGeom>
          <a:noFill/>
        </p:spPr>
        <p:txBody>
          <a:bodyPr wrap="square" rtlCol="0">
            <a:spAutoFit/>
          </a:bodyPr>
          <a:lstStyle/>
          <a:p>
            <a:r>
              <a:rPr lang="en-US" altLang="zh-CN">
                <a:latin typeface="微软雅黑" panose="020B0503020204020204" pitchFamily="34" charset="-122"/>
                <a:ea typeface="微软雅黑" panose="020B0503020204020204" pitchFamily="34" charset="-122"/>
              </a:rPr>
              <a:t>SOT-89</a:t>
            </a:r>
            <a:endParaRPr lang="en-US" altLang="zh-CN">
              <a:latin typeface="微软雅黑" panose="020B0503020204020204" pitchFamily="34" charset="-122"/>
              <a:ea typeface="微软雅黑" panose="020B0503020204020204" pitchFamily="34" charset="-122"/>
            </a:endParaRPr>
          </a:p>
        </p:txBody>
      </p:sp>
      <p:sp>
        <p:nvSpPr>
          <p:cNvPr id="14" name="文本框 13"/>
          <p:cNvSpPr txBox="1"/>
          <p:nvPr/>
        </p:nvSpPr>
        <p:spPr>
          <a:xfrm>
            <a:off x="4253865" y="4958715"/>
            <a:ext cx="886460" cy="275590"/>
          </a:xfrm>
          <a:prstGeom prst="rect">
            <a:avLst/>
          </a:prstGeom>
          <a:noFill/>
        </p:spPr>
        <p:txBody>
          <a:bodyPr wrap="square" rtlCol="0">
            <a:spAutoFit/>
          </a:bodyPr>
          <a:lstStyle/>
          <a:p>
            <a:r>
              <a:rPr lang="en-US" altLang="zh-CN">
                <a:latin typeface="微软雅黑" panose="020B0503020204020204" pitchFamily="34" charset="-122"/>
                <a:ea typeface="微软雅黑" panose="020B0503020204020204" pitchFamily="34" charset="-122"/>
              </a:rPr>
              <a:t>SOT-252</a:t>
            </a:r>
            <a:endParaRPr lang="en-US" altLang="zh-CN">
              <a:latin typeface="微软雅黑" panose="020B0503020204020204" pitchFamily="34" charset="-122"/>
              <a:ea typeface="微软雅黑" panose="020B0503020204020204" pitchFamily="34" charset="-122"/>
            </a:endParaRPr>
          </a:p>
        </p:txBody>
      </p:sp>
      <p:pic>
        <p:nvPicPr>
          <p:cNvPr id="8" name="图片 7" descr="集团logo2"/>
          <p:cNvPicPr>
            <a:picLocks noChangeAspect="1"/>
          </p:cNvPicPr>
          <p:nvPr>
            <p:custDataLst>
              <p:tags r:id="rId11"/>
            </p:custDataLst>
          </p:nvPr>
        </p:nvPicPr>
        <p:blipFill>
          <a:blip r:embed="rId12" cstate="print"/>
          <a:stretch>
            <a:fillRect/>
          </a:stretch>
        </p:blipFill>
        <p:spPr>
          <a:xfrm>
            <a:off x="669925" y="356849"/>
            <a:ext cx="1606943" cy="360000"/>
          </a:xfrm>
          <a:prstGeom prst="rect">
            <a:avLst/>
          </a:prstGeom>
        </p:spPr>
      </p:pic>
      <p:pic>
        <p:nvPicPr>
          <p:cNvPr id="15" name="图片 14" descr="未标题-1"/>
          <p:cNvPicPr>
            <a:picLocks noChangeAspect="1"/>
          </p:cNvPicPr>
          <p:nvPr/>
        </p:nvPicPr>
        <p:blipFill>
          <a:blip r:embed="rId13" cstate="print"/>
          <a:stretch>
            <a:fillRect/>
          </a:stretch>
        </p:blipFill>
        <p:spPr>
          <a:xfrm>
            <a:off x="9600576" y="6198870"/>
            <a:ext cx="2056235" cy="360000"/>
          </a:xfrm>
          <a:prstGeom prst="rect">
            <a:avLst/>
          </a:prstGeom>
        </p:spPr>
      </p:pic>
      <p:pic>
        <p:nvPicPr>
          <p:cNvPr id="17" name="图片 16" descr="SOT-23-5"/>
          <p:cNvPicPr>
            <a:picLocks noChangeAspect="1"/>
          </p:cNvPicPr>
          <p:nvPr/>
        </p:nvPicPr>
        <p:blipFill>
          <a:blip r:embed="rId14" cstate="print"/>
          <a:stretch>
            <a:fillRect/>
          </a:stretch>
        </p:blipFill>
        <p:spPr>
          <a:xfrm>
            <a:off x="3018790" y="1572895"/>
            <a:ext cx="648000" cy="648000"/>
          </a:xfrm>
          <a:prstGeom prst="rect">
            <a:avLst/>
          </a:prstGeom>
        </p:spPr>
      </p:pic>
      <p:pic>
        <p:nvPicPr>
          <p:cNvPr id="18" name="图片 17" descr="SOT-23-6"/>
          <p:cNvPicPr>
            <a:picLocks noChangeAspect="1"/>
          </p:cNvPicPr>
          <p:nvPr/>
        </p:nvPicPr>
        <p:blipFill>
          <a:blip r:embed="rId15" cstate="print"/>
          <a:stretch>
            <a:fillRect/>
          </a:stretch>
        </p:blipFill>
        <p:spPr>
          <a:xfrm>
            <a:off x="2994660" y="2797810"/>
            <a:ext cx="648000" cy="648000"/>
          </a:xfrm>
          <a:prstGeom prst="rect">
            <a:avLst/>
          </a:prstGeom>
        </p:spPr>
      </p:pic>
      <p:sp>
        <p:nvSpPr>
          <p:cNvPr id="20" name="文本框 4"/>
          <p:cNvSpPr txBox="1"/>
          <p:nvPr>
            <p:custDataLst>
              <p:tags r:id="rId16"/>
            </p:custDataLst>
          </p:nvPr>
        </p:nvSpPr>
        <p:spPr>
          <a:xfrm>
            <a:off x="9229655" y="377342"/>
            <a:ext cx="1917384" cy="369332"/>
          </a:xfrm>
          <a:prstGeom prst="rect">
            <a:avLst/>
          </a:prstGeom>
          <a:noFill/>
          <a:effectLst/>
        </p:spPr>
        <p:txBody>
          <a:bodyPr wrap="none" lIns="0" tIns="0" rIns="0" bIns="0" rtlCol="0">
            <a:spAutoFit/>
          </a:bodyPr>
          <a:lstStyle/>
          <a:p>
            <a:pPr algn="r"/>
            <a:r>
              <a:rPr lang="en-US" altLang="zh-CN" sz="2400" b="1" dirty="0" smtClean="0">
                <a:solidFill>
                  <a:srgbClr val="DC281E"/>
                </a:solidFill>
                <a:latin typeface="微软雅黑" panose="020B0503020204020204" pitchFamily="34" charset="-122"/>
                <a:ea typeface="微软雅黑" panose="020B0503020204020204" pitchFamily="34" charset="-122"/>
              </a:rPr>
              <a:t>IC</a:t>
            </a:r>
            <a:r>
              <a:rPr lang="en-US" altLang="zh-CN" sz="2400" b="1" dirty="0" smtClean="0">
                <a:solidFill>
                  <a:srgbClr val="DC281E"/>
                </a:solidFill>
                <a:latin typeface="微软雅黑" panose="020B0503020204020204" pitchFamily="34" charset="-122"/>
                <a:ea typeface="微软雅黑" panose="020B0503020204020204" pitchFamily="34" charset="-122"/>
              </a:rPr>
              <a:t>s &amp; others</a:t>
            </a:r>
            <a:endParaRPr lang="en-US" altLang="zh-CN" sz="2400" b="1" dirty="0">
              <a:solidFill>
                <a:srgbClr val="DC281E"/>
              </a:solidFill>
              <a:latin typeface="微软雅黑" panose="020B0503020204020204" pitchFamily="34" charset="-122"/>
              <a:ea typeface="微软雅黑" panose="020B0503020204020204" pitchFamily="34" charset="-122"/>
            </a:endParaRPr>
          </a:p>
        </p:txBody>
      </p:sp>
      <p:sp>
        <p:nvSpPr>
          <p:cNvPr id="21" name="椭圆 20"/>
          <p:cNvSpPr/>
          <p:nvPr>
            <p:custDataLst>
              <p:tags r:id="rId17"/>
            </p:custDataLst>
          </p:nvPr>
        </p:nvSpPr>
        <p:spPr>
          <a:xfrm>
            <a:off x="8957575" y="425234"/>
            <a:ext cx="288000" cy="288000"/>
          </a:xfrm>
          <a:prstGeom prst="ellipse">
            <a:avLst/>
          </a:prstGeom>
          <a:gradFill>
            <a:gsLst>
              <a:gs pos="100000">
                <a:srgbClr val="DC281E">
                  <a:alpha val="0"/>
                </a:srgbClr>
              </a:gs>
              <a:gs pos="60000">
                <a:srgbClr val="DC281E"/>
              </a:gs>
              <a:gs pos="72000">
                <a:srgbClr val="DA281E"/>
              </a:gs>
              <a:gs pos="0">
                <a:srgbClr val="FAADA2">
                  <a:alpha val="10000"/>
                </a:srgbClr>
              </a:gs>
            </a:gsLst>
            <a:path path="circle">
              <a:fillToRect l="100000" t="100000"/>
            </a:path>
            <a:tileRect r="-100000" b="-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20"/>
                                        </p:tgtEl>
                                        <p:attrNameLst>
                                          <p:attrName>style.visibility</p:attrName>
                                        </p:attrNameLst>
                                      </p:cBhvr>
                                      <p:to>
                                        <p:strVal val="visible"/>
                                      </p:to>
                                    </p:set>
                                    <p:anim calcmode="lin" valueType="num">
                                      <p:cBhvr>
                                        <p:cTn id="7" dur="250" fill="hold"/>
                                        <p:tgtEl>
                                          <p:spTgt spid="20"/>
                                        </p:tgtEl>
                                        <p:attrNameLst>
                                          <p:attrName>ppt_w</p:attrName>
                                        </p:attrNameLst>
                                      </p:cBhvr>
                                      <p:tavLst>
                                        <p:tav tm="0">
                                          <p:val>
                                            <p:fltVal val="0"/>
                                          </p:val>
                                        </p:tav>
                                        <p:tav tm="100000">
                                          <p:val>
                                            <p:strVal val="#ppt_w"/>
                                          </p:val>
                                        </p:tav>
                                      </p:tavLst>
                                    </p:anim>
                                    <p:anim calcmode="lin" valueType="num">
                                      <p:cBhvr>
                                        <p:cTn id="8" dur="250" fill="hold"/>
                                        <p:tgtEl>
                                          <p:spTgt spid="20"/>
                                        </p:tgtEl>
                                        <p:attrNameLst>
                                          <p:attrName>ppt_h</p:attrName>
                                        </p:attrNameLst>
                                      </p:cBhvr>
                                      <p:tavLst>
                                        <p:tav tm="0">
                                          <p:val>
                                            <p:fltVal val="0"/>
                                          </p:val>
                                        </p:tav>
                                        <p:tav tm="100000">
                                          <p:val>
                                            <p:strVal val="#ppt_h"/>
                                          </p:val>
                                        </p:tav>
                                      </p:tavLst>
                                    </p:anim>
                                    <p:animEffect transition="in" filter="fade">
                                      <p:cBhvr>
                                        <p:cTn id="9" dur="250"/>
                                        <p:tgtEl>
                                          <p:spTgt spid="20"/>
                                        </p:tgtEl>
                                      </p:cBhvr>
                                    </p:animEffect>
                                  </p:childTnLst>
                                </p:cTn>
                              </p:par>
                              <p:par>
                                <p:cTn id="10" presetID="6" presetClass="emph" presetSubtype="0" decel="100000" fill="hold" grpId="1" nodeType="withEffect">
                                  <p:stCondLst>
                                    <p:cond delay="600"/>
                                  </p:stCondLst>
                                  <p:childTnLst>
                                    <p:animScale>
                                      <p:cBhvr>
                                        <p:cTn id="11" dur="250" fill="hold"/>
                                        <p:tgtEl>
                                          <p:spTgt spid="20"/>
                                        </p:tgtEl>
                                      </p:cBhvr>
                                      <p:by x="120000" y="120000"/>
                                    </p:animScale>
                                  </p:childTnLst>
                                </p:cTn>
                              </p:par>
                              <p:par>
                                <p:cTn id="12" presetID="6" presetClass="emph" presetSubtype="0" decel="100000" fill="hold" grpId="2" nodeType="withEffect">
                                  <p:stCondLst>
                                    <p:cond delay="800"/>
                                  </p:stCondLst>
                                  <p:childTnLst>
                                    <p:animScale>
                                      <p:cBhvr>
                                        <p:cTn id="13" dur="250" fill="hold"/>
                                        <p:tgtEl>
                                          <p:spTgt spid="20"/>
                                        </p:tgtEl>
                                      </p:cBhvr>
                                      <p:by x="83000" y="83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0" grpId="1" bldLvl="0" animBg="1"/>
      <p:bldP spid="20" grpId="2"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任意多边形 29"/>
          <p:cNvSpPr/>
          <p:nvPr>
            <p:custDataLst>
              <p:tags r:id="rId1"/>
            </p:custDataLst>
          </p:nvPr>
        </p:nvSpPr>
        <p:spPr>
          <a:xfrm>
            <a:off x="-9525" y="4466590"/>
            <a:ext cx="12200890" cy="2391410"/>
          </a:xfrm>
          <a:custGeom>
            <a:avLst/>
            <a:gdLst>
              <a:gd name="connsiteX0" fmla="*/ 0 w 19214"/>
              <a:gd name="connsiteY0" fmla="*/ 2640 h 3806"/>
              <a:gd name="connsiteX1" fmla="*/ 19214 w 19214"/>
              <a:gd name="connsiteY1" fmla="*/ 0 h 3806"/>
              <a:gd name="connsiteX2" fmla="*/ 19214 w 19214"/>
              <a:gd name="connsiteY2" fmla="*/ 3806 h 3806"/>
              <a:gd name="connsiteX3" fmla="*/ 15 w 19214"/>
              <a:gd name="connsiteY3" fmla="*/ 3806 h 3806"/>
              <a:gd name="connsiteX4" fmla="*/ 0 w 19214"/>
              <a:gd name="connsiteY4" fmla="*/ 2640 h 3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4" h="3806">
                <a:moveTo>
                  <a:pt x="0" y="2640"/>
                </a:moveTo>
                <a:cubicBezTo>
                  <a:pt x="5356" y="611"/>
                  <a:pt x="11309" y="6332"/>
                  <a:pt x="19214" y="0"/>
                </a:cubicBezTo>
                <a:lnTo>
                  <a:pt x="19214" y="3806"/>
                </a:lnTo>
                <a:lnTo>
                  <a:pt x="15" y="3806"/>
                </a:lnTo>
                <a:lnTo>
                  <a:pt x="0" y="2640"/>
                </a:lnTo>
                <a:close/>
              </a:path>
            </a:pathLst>
          </a:custGeom>
          <a:gradFill>
            <a:gsLst>
              <a:gs pos="100000">
                <a:srgbClr val="DC281E">
                  <a:alpha val="70000"/>
                </a:srgbClr>
              </a:gs>
              <a:gs pos="60000">
                <a:srgbClr val="DC281E"/>
              </a:gs>
              <a:gs pos="72000">
                <a:srgbClr val="DA281E"/>
              </a:gs>
              <a:gs pos="0">
                <a:srgbClr val="FAADA2">
                  <a:alpha val="80000"/>
                </a:srgbClr>
              </a:gs>
            </a:gsLst>
            <a:lin ang="27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aphicFrame>
        <p:nvGraphicFramePr>
          <p:cNvPr id="3" name="表格 2"/>
          <p:cNvGraphicFramePr/>
          <p:nvPr>
            <p:custDataLst>
              <p:tags r:id="rId2"/>
            </p:custDataLst>
          </p:nvPr>
        </p:nvGraphicFramePr>
        <p:xfrm>
          <a:off x="670560" y="1156547"/>
          <a:ext cx="10996295" cy="4217565"/>
        </p:xfrm>
        <a:graphic>
          <a:graphicData uri="http://schemas.openxmlformats.org/drawingml/2006/table">
            <a:tbl>
              <a:tblPr firstRow="1" bandRow="1">
                <a:tableStyleId>{5C22544A-7EE6-4342-B048-85BDC9FD1C3A}</a:tableStyleId>
              </a:tblPr>
              <a:tblGrid>
                <a:gridCol w="1994535"/>
                <a:gridCol w="2785110"/>
                <a:gridCol w="3577590"/>
                <a:gridCol w="2639060"/>
              </a:tblGrid>
              <a:tr h="329565">
                <a:tc>
                  <a:txBody>
                    <a:bodyPr/>
                    <a:lstStyle/>
                    <a:p>
                      <a:pPr algn="ctr">
                        <a:buNone/>
                      </a:pPr>
                      <a:r>
                        <a:rPr lang="zh-CN" altLang="en-US" sz="1200" dirty="0">
                          <a:solidFill>
                            <a:schemeClr val="bg1"/>
                          </a:solidFill>
                          <a:latin typeface="微软雅黑" panose="020B0503020204020204" pitchFamily="34" charset="-122"/>
                          <a:ea typeface="微软雅黑" panose="020B0503020204020204" pitchFamily="34" charset="-122"/>
                          <a:sym typeface="+mn-ea"/>
                        </a:rPr>
                        <a:t>Products</a:t>
                      </a:r>
                      <a:endParaRPr lang="zh-CN" altLang="en-US" sz="1200" dirty="0">
                        <a:solidFill>
                          <a:schemeClr val="bg1"/>
                        </a:solidFill>
                        <a:latin typeface="微软雅黑" panose="020B0503020204020204" pitchFamily="34" charset="-122"/>
                        <a:ea typeface="微软雅黑" panose="020B0503020204020204" pitchFamily="34" charset="-122"/>
                        <a:sym typeface="+mn-ea"/>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solidFill>
                      <a:srgbClr val="E6252C"/>
                    </a:solidFill>
                  </a:tcPr>
                </a:tc>
                <a:tc>
                  <a:txBody>
                    <a:bodyPr/>
                    <a:lstStyle/>
                    <a:p>
                      <a:pPr algn="ctr">
                        <a:buNone/>
                      </a:pPr>
                      <a:r>
                        <a:rPr lang="zh-CN" altLang="en-US" sz="1200" dirty="0">
                          <a:latin typeface="微软雅黑" panose="020B0503020204020204" pitchFamily="34" charset="-122"/>
                          <a:ea typeface="微软雅黑" panose="020B0503020204020204" pitchFamily="34" charset="-122"/>
                        </a:rPr>
                        <a:t>Packages</a:t>
                      </a:r>
                      <a:endParaRPr lang="zh-CN" altLang="en-US" sz="1200" dirty="0">
                        <a:latin typeface="微软雅黑" panose="020B0503020204020204" pitchFamily="34" charset="-122"/>
                        <a:ea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solidFill>
                      <a:srgbClr val="E6252C"/>
                    </a:solidFill>
                  </a:tcPr>
                </a:tc>
                <a:tc>
                  <a:txBody>
                    <a:bodyPr/>
                    <a:lstStyle/>
                    <a:p>
                      <a:pPr algn="ctr">
                        <a:buNone/>
                      </a:pPr>
                      <a:r>
                        <a:rPr lang="zh-CN" altLang="en-US" sz="1200" dirty="0">
                          <a:solidFill>
                            <a:schemeClr val="bg1"/>
                          </a:solidFill>
                          <a:latin typeface="微软雅黑" panose="020B0503020204020204" pitchFamily="34" charset="-122"/>
                          <a:ea typeface="微软雅黑" panose="020B0503020204020204" pitchFamily="34" charset="-122"/>
                          <a:sym typeface="+mn-ea"/>
                        </a:rPr>
                        <a:t>Main PNs</a:t>
                      </a:r>
                      <a:endParaRPr lang="zh-CN" altLang="en-US" sz="1200" dirty="0">
                        <a:solidFill>
                          <a:schemeClr val="bg1"/>
                        </a:solidFill>
                        <a:latin typeface="微软雅黑" panose="020B0503020204020204" pitchFamily="34" charset="-122"/>
                        <a:ea typeface="微软雅黑" panose="020B0503020204020204" pitchFamily="34" charset="-122"/>
                        <a:sym typeface="+mn-ea"/>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solidFill>
                      <a:srgbClr val="E6252C"/>
                    </a:solidFill>
                  </a:tcPr>
                </a:tc>
                <a:tc>
                  <a:txBody>
                    <a:bodyPr/>
                    <a:lstStyle/>
                    <a:p>
                      <a:pPr algn="ctr">
                        <a:buNone/>
                      </a:pPr>
                      <a:r>
                        <a:rPr lang="zh-CN" altLang="en-US" sz="1200" dirty="0">
                          <a:latin typeface="微软雅黑" panose="020B0503020204020204" pitchFamily="34" charset="-122"/>
                          <a:ea typeface="微软雅黑" panose="020B0503020204020204" pitchFamily="34" charset="-122"/>
                        </a:rPr>
                        <a:t>Applications</a:t>
                      </a:r>
                      <a:endParaRPr lang="zh-CN" altLang="en-US" sz="1200" dirty="0">
                        <a:latin typeface="微软雅黑" panose="020B0503020204020204" pitchFamily="34" charset="-122"/>
                        <a:ea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solidFill>
                      <a:srgbClr val="E6252C"/>
                    </a:solidFill>
                  </a:tcPr>
                </a:tc>
              </a:tr>
              <a:tr h="1296000">
                <a:tc>
                  <a:txBody>
                    <a:bodyPr/>
                    <a:lstStyle/>
                    <a:p>
                      <a:pPr algn="ctr">
                        <a:buNone/>
                      </a:pPr>
                      <a:r>
                        <a:rPr lang="en-US" altLang="zh-CN" sz="1400" b="1" dirty="0" smtClean="0">
                          <a:latin typeface="微软雅黑" panose="020B0503020204020204" pitchFamily="34" charset="-122"/>
                          <a:ea typeface="微软雅黑" panose="020B0503020204020204" pitchFamily="34" charset="-122"/>
                        </a:rPr>
                        <a:t>Chip</a:t>
                      </a:r>
                      <a:r>
                        <a:rPr lang="en-US" altLang="zh-CN" sz="1400" b="1" baseline="0" dirty="0" smtClean="0">
                          <a:latin typeface="微软雅黑" panose="020B0503020204020204" pitchFamily="34" charset="-122"/>
                          <a:ea typeface="微软雅黑" panose="020B0503020204020204" pitchFamily="34" charset="-122"/>
                        </a:rPr>
                        <a:t> Resistor</a:t>
                      </a:r>
                      <a:endParaRPr lang="zh-CN" altLang="en-US" sz="1400" b="1" dirty="0">
                        <a:latin typeface="微软雅黑" panose="020B0503020204020204" pitchFamily="34" charset="-122"/>
                        <a:ea typeface="微软雅黑" panose="020B0503020204020204" pitchFamily="34" charset="-122"/>
                      </a:endParaRPr>
                    </a:p>
                  </a:txBody>
                  <a:tcPr marL="121920" marR="121920" marT="60960" marB="60960" anchor="ctr">
                    <a:lnL w="6350">
                      <a:solidFill>
                        <a:schemeClr val="bg1">
                          <a:lumMod val="75000"/>
                        </a:schemeClr>
                      </a:solidFill>
                      <a:prstDash val="solid"/>
                    </a:lnL>
                    <a:lnR w="6350">
                      <a:solidFill>
                        <a:schemeClr val="bg1">
                          <a:lumMod val="75000"/>
                        </a:schemeClr>
                      </a:solidFill>
                      <a:prstDash val="solid"/>
                    </a:lnR>
                    <a:lnT w="6350" cap="flat" cmpd="sng" algn="ctr">
                      <a:solidFill>
                        <a:schemeClr val="bg1">
                          <a:lumMod val="75000"/>
                        </a:schemeClr>
                      </a:solidFill>
                      <a:prstDash val="solid"/>
                      <a:round/>
                      <a:headEnd type="none" w="med" len="med"/>
                      <a:tailEnd type="none" w="med" len="med"/>
                    </a:lnT>
                    <a:lnB w="6350">
                      <a:solidFill>
                        <a:schemeClr val="bg1">
                          <a:lumMod val="75000"/>
                        </a:schemeClr>
                      </a:solidFill>
                      <a:prstDash val="solid"/>
                    </a:lnB>
                    <a:solidFill>
                      <a:schemeClr val="bg1">
                        <a:lumMod val="95000"/>
                      </a:schemeClr>
                    </a:solidFill>
                  </a:tcPr>
                </a:tc>
                <a:tc>
                  <a:txBody>
                    <a:bodyPr/>
                    <a:lstStyle/>
                    <a:p>
                      <a:pPr>
                        <a:buNone/>
                      </a:pP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sym typeface="+mn-ea"/>
                      </a:endParaRPr>
                    </a:p>
                    <a:p>
                      <a:pPr>
                        <a:buNone/>
                      </a:pPr>
                      <a:endParaRPr lang="zh-CN" altLang="en-US" sz="1200">
                        <a:latin typeface="微软雅黑" panose="020B0503020204020204" pitchFamily="34" charset="-122"/>
                        <a:ea typeface="微软雅黑" panose="020B0503020204020204" pitchFamily="34" charset="-122"/>
                        <a:sym typeface="+mn-ea"/>
                      </a:endParaRPr>
                    </a:p>
                    <a:p>
                      <a:pPr>
                        <a:buNone/>
                      </a:pPr>
                      <a:endParaRPr lang="zh-CN" altLang="en-US" sz="1200">
                        <a:latin typeface="微软雅黑" panose="020B0503020204020204" pitchFamily="34" charset="-122"/>
                        <a:ea typeface="微软雅黑" panose="020B0503020204020204" pitchFamily="34" charset="-122"/>
                        <a:sym typeface="+mn-ea"/>
                      </a:endParaRPr>
                    </a:p>
                    <a:p>
                      <a:pPr>
                        <a:buNone/>
                      </a:pPr>
                      <a:r>
                        <a:rPr lang="zh-CN" altLang="en-US" sz="1200">
                          <a:latin typeface="微软雅黑" panose="020B0503020204020204" pitchFamily="34" charset="-122"/>
                          <a:ea typeface="微软雅黑" panose="020B0503020204020204" pitchFamily="34" charset="-122"/>
                          <a:sym typeface="+mn-ea"/>
                        </a:rPr>
                        <a:t>    </a:t>
                      </a:r>
                      <a:endParaRPr lang="zh-CN" altLang="en-US" sz="1200">
                        <a:latin typeface="微软雅黑" panose="020B0503020204020204" pitchFamily="34" charset="-122"/>
                        <a:ea typeface="微软雅黑" panose="020B0503020204020204" pitchFamily="34" charset="-122"/>
                        <a:sym typeface="+mn-ea"/>
                      </a:endParaRPr>
                    </a:p>
                    <a:p>
                      <a:pPr>
                        <a:buNone/>
                      </a:pPr>
                      <a:r>
                        <a:rPr lang="zh-CN" altLang="en-US" sz="1200">
                          <a:latin typeface="微软雅黑" panose="020B0503020204020204" pitchFamily="34" charset="-122"/>
                          <a:ea typeface="微软雅黑" panose="020B0503020204020204" pitchFamily="34" charset="-122"/>
                          <a:sym typeface="+mn-ea"/>
                        </a:rPr>
                        <a:t>  </a:t>
                      </a:r>
                      <a:r>
                        <a:rPr lang="en-US" altLang="zh-CN" sz="1200">
                          <a:latin typeface="微软雅黑" panose="020B0503020204020204" pitchFamily="34" charset="-122"/>
                          <a:ea typeface="微软雅黑" panose="020B0503020204020204" pitchFamily="34" charset="-122"/>
                          <a:sym typeface="+mn-ea"/>
                        </a:rPr>
                        <a:t> </a:t>
                      </a:r>
                      <a:r>
                        <a:rPr lang="zh-CN" altLang="en-US" sz="1200">
                          <a:latin typeface="微软雅黑" panose="020B0503020204020204" pitchFamily="34" charset="-122"/>
                          <a:ea typeface="微软雅黑" panose="020B0503020204020204" pitchFamily="34" charset="-122"/>
                          <a:sym typeface="+mn-ea"/>
                        </a:rPr>
                        <a:t> </a:t>
                      </a:r>
                      <a:endParaRPr lang="zh-CN" altLang="en-US" sz="1200">
                        <a:latin typeface="微软雅黑" panose="020B0503020204020204" pitchFamily="34" charset="-122"/>
                        <a:ea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cap="flat" cmpd="sng" algn="ctr">
                      <a:solidFill>
                        <a:schemeClr val="bg1">
                          <a:lumMod val="75000"/>
                        </a:schemeClr>
                      </a:solidFill>
                      <a:prstDash val="solid"/>
                      <a:round/>
                      <a:headEnd type="none" w="med" len="med"/>
                      <a:tailEnd type="none" w="med" len="med"/>
                    </a:lnT>
                    <a:lnB w="6350">
                      <a:solidFill>
                        <a:schemeClr val="bg1">
                          <a:lumMod val="75000"/>
                        </a:schemeClr>
                      </a:solidFill>
                      <a:prstDash val="solid"/>
                    </a:lnB>
                    <a:solidFill>
                      <a:schemeClr val="bg1">
                        <a:lumMod val="95000"/>
                      </a:schemeClr>
                    </a:solidFill>
                  </a:tcPr>
                </a:tc>
                <a:tc>
                  <a:txBody>
                    <a:bodyPr/>
                    <a:lstStyle/>
                    <a:p>
                      <a:pPr>
                        <a:buNone/>
                      </a:pP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buNone/>
                      </a:pPr>
                      <a:r>
                        <a:rPr lang="en-US" sz="1200">
                          <a:latin typeface="微软雅黑" panose="020B0503020204020204" pitchFamily="34" charset="-122"/>
                          <a:ea typeface="微软雅黑" panose="020B0503020204020204" pitchFamily="34" charset="-122"/>
                          <a:cs typeface="微软雅黑" panose="020B0503020204020204" pitchFamily="34" charset="-122"/>
                          <a:sym typeface="+mn-ea"/>
                        </a:rPr>
                        <a:t>1005</a:t>
                      </a:r>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200">
                          <a:latin typeface="微软雅黑" panose="020B0503020204020204" pitchFamily="34" charset="-122"/>
                          <a:ea typeface="微软雅黑" panose="020B0503020204020204" pitchFamily="34" charset="-122"/>
                          <a:cs typeface="微软雅黑" panose="020B0503020204020204" pitchFamily="34" charset="-122"/>
                          <a:sym typeface="+mn-ea"/>
                        </a:rPr>
                        <a:t>1006</a:t>
                      </a:r>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200">
                          <a:latin typeface="微软雅黑" panose="020B0503020204020204" pitchFamily="34" charset="-122"/>
                          <a:ea typeface="微软雅黑" panose="020B0503020204020204" pitchFamily="34" charset="-122"/>
                          <a:cs typeface="微软雅黑" panose="020B0503020204020204" pitchFamily="34" charset="-122"/>
                          <a:sym typeface="+mn-ea"/>
                        </a:rPr>
                        <a:t>0603</a:t>
                      </a:r>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200">
                          <a:latin typeface="微软雅黑" panose="020B0503020204020204" pitchFamily="34" charset="-122"/>
                          <a:ea typeface="微软雅黑" panose="020B0503020204020204" pitchFamily="34" charset="-122"/>
                          <a:cs typeface="微软雅黑" panose="020B0503020204020204" pitchFamily="34" charset="-122"/>
                          <a:sym typeface="+mn-ea"/>
                        </a:rPr>
                        <a:t>1206</a:t>
                      </a:r>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200">
                          <a:latin typeface="微软雅黑" panose="020B0503020204020204" pitchFamily="34" charset="-122"/>
                          <a:ea typeface="微软雅黑" panose="020B0503020204020204" pitchFamily="34" charset="-122"/>
                          <a:cs typeface="微软雅黑" panose="020B0503020204020204" pitchFamily="34" charset="-122"/>
                          <a:sym typeface="+mn-ea"/>
                        </a:rPr>
                        <a:t>1812</a:t>
                      </a:r>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200">
                          <a:latin typeface="微软雅黑" panose="020B0503020204020204" pitchFamily="34" charset="-122"/>
                          <a:ea typeface="微软雅黑" panose="020B0503020204020204" pitchFamily="34" charset="-122"/>
                          <a:cs typeface="微软雅黑" panose="020B0503020204020204" pitchFamily="34" charset="-122"/>
                          <a:sym typeface="+mn-ea"/>
                        </a:rPr>
                        <a:t>2512</a:t>
                      </a:r>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200">
                          <a:latin typeface="微软雅黑" panose="020B0503020204020204" pitchFamily="34" charset="-122"/>
                          <a:ea typeface="微软雅黑" panose="020B0503020204020204" pitchFamily="34" charset="-122"/>
                          <a:cs typeface="微软雅黑" panose="020B0503020204020204" pitchFamily="34" charset="-122"/>
                          <a:sym typeface="+mn-ea"/>
                        </a:rPr>
                        <a:t>0201</a:t>
                      </a:r>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200">
                          <a:latin typeface="微软雅黑" panose="020B0503020204020204" pitchFamily="34" charset="-122"/>
                          <a:ea typeface="微软雅黑" panose="020B0503020204020204" pitchFamily="34" charset="-122"/>
                          <a:cs typeface="微软雅黑" panose="020B0503020204020204" pitchFamily="34" charset="-122"/>
                          <a:sym typeface="+mn-ea"/>
                        </a:rPr>
                        <a:t>0402</a:t>
                      </a:r>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200">
                          <a:latin typeface="微软雅黑" panose="020B0503020204020204" pitchFamily="34" charset="-122"/>
                          <a:ea typeface="微软雅黑" panose="020B0503020204020204" pitchFamily="34" charset="-122"/>
                          <a:cs typeface="微软雅黑" panose="020B0503020204020204" pitchFamily="34" charset="-122"/>
                          <a:sym typeface="+mn-ea"/>
                        </a:rPr>
                        <a:t>0805</a:t>
                      </a:r>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200">
                          <a:latin typeface="微软雅黑" panose="020B0503020204020204" pitchFamily="34" charset="-122"/>
                          <a:ea typeface="微软雅黑" panose="020B0503020204020204" pitchFamily="34" charset="-122"/>
                          <a:cs typeface="微软雅黑" panose="020B0503020204020204" pitchFamily="34" charset="-122"/>
                          <a:sym typeface="+mn-ea"/>
                        </a:rPr>
                        <a:t>1210</a:t>
                      </a:r>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200">
                          <a:latin typeface="微软雅黑" panose="020B0503020204020204" pitchFamily="34" charset="-122"/>
                          <a:ea typeface="微软雅黑" panose="020B0503020204020204" pitchFamily="34" charset="-122"/>
                          <a:cs typeface="微软雅黑" panose="020B0503020204020204" pitchFamily="34" charset="-122"/>
                          <a:sym typeface="+mn-ea"/>
                        </a:rPr>
                        <a:t>2010</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cap="flat" cmpd="sng" algn="ctr">
                      <a:solidFill>
                        <a:schemeClr val="bg1">
                          <a:lumMod val="75000"/>
                        </a:schemeClr>
                      </a:solidFill>
                      <a:prstDash val="solid"/>
                      <a:round/>
                      <a:headEnd type="none" w="med" len="med"/>
                      <a:tailEnd type="none" w="med" len="med"/>
                    </a:lnT>
                    <a:lnB w="6350">
                      <a:solidFill>
                        <a:schemeClr val="bg1">
                          <a:lumMod val="75000"/>
                        </a:schemeClr>
                      </a:solidFill>
                      <a:prstDash val="solid"/>
                    </a:lnB>
                    <a:solidFill>
                      <a:schemeClr val="bg1">
                        <a:lumMod val="95000"/>
                      </a:schemeClr>
                    </a:solidFill>
                  </a:tcPr>
                </a:tc>
                <a:tc>
                  <a:txBody>
                    <a:bodyPr/>
                    <a:lstStyle/>
                    <a:p>
                      <a:pPr>
                        <a:buNone/>
                      </a:pP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a:p>
                      <a:pPr>
                        <a:buNone/>
                      </a:pP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a:p>
                      <a:pPr>
                        <a:buNone/>
                      </a:pP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cap="flat" cmpd="sng" algn="ctr">
                      <a:solidFill>
                        <a:schemeClr val="bg1">
                          <a:lumMod val="75000"/>
                        </a:schemeClr>
                      </a:solidFill>
                      <a:prstDash val="solid"/>
                      <a:round/>
                      <a:headEnd type="none" w="med" len="med"/>
                      <a:tailEnd type="none" w="med" len="med"/>
                    </a:lnT>
                    <a:lnB w="6350">
                      <a:solidFill>
                        <a:schemeClr val="bg1">
                          <a:lumMod val="75000"/>
                        </a:schemeClr>
                      </a:solidFill>
                      <a:prstDash val="solid"/>
                    </a:lnB>
                    <a:solidFill>
                      <a:schemeClr val="bg1">
                        <a:lumMod val="95000"/>
                      </a:schemeClr>
                    </a:solidFill>
                  </a:tcPr>
                </a:tc>
              </a:tr>
              <a:tr h="1296000">
                <a:tc>
                  <a:txBody>
                    <a:bodyPr/>
                    <a:lstStyle/>
                    <a:p>
                      <a:pPr algn="ctr">
                        <a:buNone/>
                      </a:pPr>
                      <a:r>
                        <a:rPr lang="en-US" altLang="zh-CN" sz="1400" b="1" dirty="0" smtClean="0">
                          <a:latin typeface="微软雅黑" panose="020B0503020204020204" pitchFamily="34" charset="-122"/>
                          <a:ea typeface="微软雅黑" panose="020B0503020204020204" pitchFamily="34" charset="-122"/>
                        </a:rPr>
                        <a:t>Chip</a:t>
                      </a:r>
                      <a:r>
                        <a:rPr lang="en-US" altLang="zh-CN" sz="1400" b="1" baseline="0" dirty="0" smtClean="0">
                          <a:latin typeface="微软雅黑" panose="020B0503020204020204" pitchFamily="34" charset="-122"/>
                          <a:ea typeface="微软雅黑" panose="020B0503020204020204" pitchFamily="34" charset="-122"/>
                        </a:rPr>
                        <a:t> Capacitor</a:t>
                      </a:r>
                      <a:endParaRPr lang="zh-CN" altLang="en-US" sz="1400" b="1" dirty="0">
                        <a:latin typeface="微软雅黑" panose="020B0503020204020204" pitchFamily="34" charset="-122"/>
                        <a:ea typeface="微软雅黑" panose="020B0503020204020204" pitchFamily="34" charset="-122"/>
                      </a:endParaRPr>
                    </a:p>
                  </a:txBody>
                  <a:tcPr marL="121920" marR="121920" marT="60960" marB="60960" anchor="ctr">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solidFill>
                      <a:schemeClr val="bg1">
                        <a:lumMod val="85000"/>
                      </a:schemeClr>
                    </a:solidFill>
                  </a:tcPr>
                </a:tc>
                <a:tc>
                  <a:txBody>
                    <a:bodyPr/>
                    <a:lstStyle/>
                    <a:p>
                      <a:pPr>
                        <a:buNone/>
                      </a:pP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r>
                        <a:rPr lang="zh-CN" altLang="en-US" sz="1200">
                          <a:latin typeface="微软雅黑" panose="020B0503020204020204" pitchFamily="34" charset="-122"/>
                          <a:ea typeface="微软雅黑" panose="020B0503020204020204" pitchFamily="34" charset="-122"/>
                        </a:rPr>
                        <a:t>     </a:t>
                      </a: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endParaRPr lang="en-US" altLang="zh-CN" sz="1200">
                        <a:latin typeface="微软雅黑" panose="020B0503020204020204" pitchFamily="34" charset="-122"/>
                        <a:ea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solidFill>
                      <a:schemeClr val="bg1">
                        <a:lumMod val="85000"/>
                      </a:schemeClr>
                    </a:solidFill>
                  </a:tcPr>
                </a:tc>
                <a:tc>
                  <a:txBody>
                    <a:bodyPr/>
                    <a:lstStyle/>
                    <a:p>
                      <a:pPr>
                        <a:buNone/>
                      </a:pPr>
                      <a:endParaRPr lang="zh-CN" altLang="en-US" sz="1200">
                        <a:latin typeface="微软雅黑" panose="020B0503020204020204" pitchFamily="34" charset="-122"/>
                        <a:ea typeface="微软雅黑" panose="020B0503020204020204" pitchFamily="34" charset="-122"/>
                      </a:endParaRPr>
                    </a:p>
                    <a:p>
                      <a:pPr>
                        <a:lnSpc>
                          <a:spcPct val="150000"/>
                        </a:lnSpc>
                        <a:buNone/>
                      </a:pPr>
                      <a:r>
                        <a:rPr lang="en-US" sz="1200">
                          <a:latin typeface="微软雅黑" panose="020B0503020204020204" pitchFamily="34" charset="-122"/>
                          <a:ea typeface="微软雅黑" panose="020B0503020204020204" pitchFamily="34" charset="-122"/>
                          <a:sym typeface="+mn-ea"/>
                        </a:rPr>
                        <a:t>0201</a:t>
                      </a:r>
                      <a:r>
                        <a:rPr lang="zh-CN" altLang="en-US" sz="1200">
                          <a:latin typeface="微软雅黑" panose="020B0503020204020204" pitchFamily="34" charset="-122"/>
                          <a:ea typeface="微软雅黑" panose="020B0503020204020204" pitchFamily="34" charset="-122"/>
                          <a:sym typeface="+mn-ea"/>
                        </a:rPr>
                        <a:t>，</a:t>
                      </a:r>
                      <a:r>
                        <a:rPr lang="en-US" altLang="zh-CN" sz="1200">
                          <a:latin typeface="微软雅黑" panose="020B0503020204020204" pitchFamily="34" charset="-122"/>
                          <a:ea typeface="微软雅黑" panose="020B0503020204020204" pitchFamily="34" charset="-122"/>
                          <a:sym typeface="+mn-ea"/>
                        </a:rPr>
                        <a:t>0603</a:t>
                      </a:r>
                      <a:r>
                        <a:rPr lang="zh-CN" altLang="en-US" sz="1200">
                          <a:latin typeface="微软雅黑" panose="020B0503020204020204" pitchFamily="34" charset="-122"/>
                          <a:ea typeface="微软雅黑" panose="020B0503020204020204" pitchFamily="34" charset="-122"/>
                          <a:sym typeface="+mn-ea"/>
                        </a:rPr>
                        <a:t>，</a:t>
                      </a:r>
                      <a:r>
                        <a:rPr lang="en-US" altLang="zh-CN" sz="1200">
                          <a:latin typeface="微软雅黑" panose="020B0503020204020204" pitchFamily="34" charset="-122"/>
                          <a:ea typeface="微软雅黑" panose="020B0503020204020204" pitchFamily="34" charset="-122"/>
                          <a:sym typeface="+mn-ea"/>
                        </a:rPr>
                        <a:t>1206</a:t>
                      </a:r>
                      <a:r>
                        <a:rPr lang="zh-CN" altLang="en-US" sz="1200">
                          <a:latin typeface="微软雅黑" panose="020B0503020204020204" pitchFamily="34" charset="-122"/>
                          <a:ea typeface="微软雅黑" panose="020B0503020204020204" pitchFamily="34" charset="-122"/>
                          <a:sym typeface="+mn-ea"/>
                        </a:rPr>
                        <a:t>，</a:t>
                      </a:r>
                      <a:r>
                        <a:rPr lang="en-US" altLang="zh-CN" sz="1200">
                          <a:latin typeface="微软雅黑" panose="020B0503020204020204" pitchFamily="34" charset="-122"/>
                          <a:ea typeface="微软雅黑" panose="020B0503020204020204" pitchFamily="34" charset="-122"/>
                          <a:sym typeface="+mn-ea"/>
                        </a:rPr>
                        <a:t>1812</a:t>
                      </a:r>
                      <a:r>
                        <a:rPr lang="zh-CN" altLang="en-US" sz="1200">
                          <a:latin typeface="微软雅黑" panose="020B0503020204020204" pitchFamily="34" charset="-122"/>
                          <a:ea typeface="微软雅黑" panose="020B0503020204020204" pitchFamily="34" charset="-122"/>
                          <a:sym typeface="+mn-ea"/>
                        </a:rPr>
                        <a:t>，</a:t>
                      </a:r>
                      <a:r>
                        <a:rPr lang="en-US" altLang="zh-CN" sz="1200">
                          <a:latin typeface="微软雅黑" panose="020B0503020204020204" pitchFamily="34" charset="-122"/>
                          <a:ea typeface="微软雅黑" panose="020B0503020204020204" pitchFamily="34" charset="-122"/>
                          <a:sym typeface="+mn-ea"/>
                        </a:rPr>
                        <a:t>2225</a:t>
                      </a:r>
                      <a:r>
                        <a:rPr lang="zh-CN" altLang="en-US" sz="1200">
                          <a:latin typeface="微软雅黑" panose="020B0503020204020204" pitchFamily="34" charset="-122"/>
                          <a:ea typeface="微软雅黑" panose="020B0503020204020204" pitchFamily="34" charset="-122"/>
                          <a:sym typeface="+mn-ea"/>
                        </a:rPr>
                        <a:t>，</a:t>
                      </a:r>
                      <a:r>
                        <a:rPr lang="en-US" altLang="zh-CN" sz="1200">
                          <a:latin typeface="微软雅黑" panose="020B0503020204020204" pitchFamily="34" charset="-122"/>
                          <a:ea typeface="微软雅黑" panose="020B0503020204020204" pitchFamily="34" charset="-122"/>
                          <a:sym typeface="+mn-ea"/>
                        </a:rPr>
                        <a:t>0402</a:t>
                      </a:r>
                      <a:r>
                        <a:rPr lang="zh-CN" altLang="en-US" sz="1200">
                          <a:latin typeface="微软雅黑" panose="020B0503020204020204" pitchFamily="34" charset="-122"/>
                          <a:ea typeface="微软雅黑" panose="020B0503020204020204" pitchFamily="34" charset="-122"/>
                          <a:sym typeface="+mn-ea"/>
                        </a:rPr>
                        <a:t>，</a:t>
                      </a:r>
                      <a:r>
                        <a:rPr lang="en-US" altLang="zh-CN" sz="1200">
                          <a:latin typeface="微软雅黑" panose="020B0503020204020204" pitchFamily="34" charset="-122"/>
                          <a:ea typeface="微软雅黑" panose="020B0503020204020204" pitchFamily="34" charset="-122"/>
                          <a:sym typeface="+mn-ea"/>
                        </a:rPr>
                        <a:t>0805</a:t>
                      </a:r>
                      <a:r>
                        <a:rPr lang="zh-CN" altLang="en-US" sz="1200">
                          <a:latin typeface="微软雅黑" panose="020B0503020204020204" pitchFamily="34" charset="-122"/>
                          <a:ea typeface="微软雅黑" panose="020B0503020204020204" pitchFamily="34" charset="-122"/>
                          <a:sym typeface="+mn-ea"/>
                        </a:rPr>
                        <a:t>，</a:t>
                      </a:r>
                      <a:r>
                        <a:rPr lang="en-US" altLang="zh-CN" sz="1200">
                          <a:latin typeface="微软雅黑" panose="020B0503020204020204" pitchFamily="34" charset="-122"/>
                          <a:ea typeface="微软雅黑" panose="020B0503020204020204" pitchFamily="34" charset="-122"/>
                          <a:sym typeface="+mn-ea"/>
                        </a:rPr>
                        <a:t>1210</a:t>
                      </a:r>
                      <a:r>
                        <a:rPr lang="zh-CN" altLang="en-US" sz="1200">
                          <a:latin typeface="微软雅黑" panose="020B0503020204020204" pitchFamily="34" charset="-122"/>
                          <a:ea typeface="微软雅黑" panose="020B0503020204020204" pitchFamily="34" charset="-122"/>
                          <a:sym typeface="+mn-ea"/>
                        </a:rPr>
                        <a:t>，</a:t>
                      </a:r>
                      <a:r>
                        <a:rPr lang="en-US" altLang="zh-CN" sz="1200">
                          <a:latin typeface="微软雅黑" panose="020B0503020204020204" pitchFamily="34" charset="-122"/>
                          <a:ea typeface="微软雅黑" panose="020B0503020204020204" pitchFamily="34" charset="-122"/>
                          <a:sym typeface="+mn-ea"/>
                        </a:rPr>
                        <a:t>2010</a:t>
                      </a:r>
                      <a:r>
                        <a:rPr lang="zh-CN" altLang="en-US" sz="1200">
                          <a:latin typeface="微软雅黑" panose="020B0503020204020204" pitchFamily="34" charset="-122"/>
                          <a:ea typeface="微软雅黑" panose="020B0503020204020204" pitchFamily="34" charset="-122"/>
                          <a:sym typeface="+mn-ea"/>
                        </a:rPr>
                        <a:t>，</a:t>
                      </a:r>
                      <a:r>
                        <a:rPr lang="en-US" altLang="zh-CN" sz="1200">
                          <a:latin typeface="微软雅黑" panose="020B0503020204020204" pitchFamily="34" charset="-122"/>
                          <a:ea typeface="微软雅黑" panose="020B0503020204020204" pitchFamily="34" charset="-122"/>
                          <a:sym typeface="+mn-ea"/>
                        </a:rPr>
                        <a:t>2515</a:t>
                      </a:r>
                      <a:endParaRPr lang="zh-CN" altLang="en-US" sz="1200">
                        <a:latin typeface="微软雅黑" panose="020B0503020204020204" pitchFamily="34" charset="-122"/>
                        <a:ea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solidFill>
                      <a:schemeClr val="bg1">
                        <a:lumMod val="85000"/>
                      </a:schemeClr>
                    </a:solidFill>
                  </a:tcPr>
                </a:tc>
                <a:tc>
                  <a:txBody>
                    <a:bodyPr/>
                    <a:lstStyle/>
                    <a:p>
                      <a:pPr>
                        <a:buNone/>
                      </a:pPr>
                      <a:r>
                        <a:rPr lang="zh-CN" altLang="en-US" sz="1200" dirty="0" smtClean="0">
                          <a:latin typeface="微软雅黑" panose="020B0503020204020204" pitchFamily="34" charset="-122"/>
                          <a:ea typeface="微软雅黑" panose="020B0503020204020204" pitchFamily="34" charset="-122"/>
                          <a:sym typeface="+mn-ea"/>
                        </a:rPr>
                        <a:t>Household appliances</a:t>
                      </a:r>
                      <a:r>
                        <a:rPr lang="en-US" altLang="zh-CN" sz="1200" dirty="0" smtClean="0">
                          <a:latin typeface="微软雅黑" panose="020B0503020204020204" pitchFamily="34" charset="-122"/>
                          <a:ea typeface="微软雅黑" panose="020B0503020204020204" pitchFamily="34" charset="-122"/>
                          <a:sym typeface="+mn-ea"/>
                        </a:rPr>
                        <a:t>, </a:t>
                      </a:r>
                      <a:r>
                        <a:rPr lang="en-US" altLang="zh-CN" sz="1200" dirty="0" smtClean="0">
                          <a:latin typeface="微软雅黑" panose="020B0503020204020204" pitchFamily="34" charset="-122"/>
                          <a:ea typeface="微软雅黑" panose="020B0503020204020204" pitchFamily="34" charset="-122"/>
                          <a:cs typeface="微软雅黑" panose="020B0503020204020204" pitchFamily="34" charset="-122"/>
                        </a:rPr>
                        <a:t>Electric tools, Smart meters, </a:t>
                      </a:r>
                      <a:r>
                        <a:rPr lang="en-US" altLang="zh-CN" sz="1200" dirty="0" smtClean="0">
                          <a:latin typeface="微软雅黑" panose="020B0503020204020204" pitchFamily="34" charset="-122"/>
                          <a:ea typeface="微软雅黑" panose="020B0503020204020204" pitchFamily="34" charset="-122"/>
                          <a:cs typeface="微软雅黑" panose="020B0503020204020204" pitchFamily="34" charset="-122"/>
                          <a:sym typeface="+mn-ea"/>
                        </a:rPr>
                        <a:t>Network set-top box, PD fast charger, </a:t>
                      </a:r>
                      <a:r>
                        <a:rPr lang="en-US" altLang="zh-CN" sz="1200" dirty="0" smtClean="0">
                          <a:latin typeface="微软雅黑" panose="020B0503020204020204" pitchFamily="34" charset="-122"/>
                          <a:ea typeface="微软雅黑" panose="020B0503020204020204" pitchFamily="34" charset="-122"/>
                          <a:cs typeface="微软雅黑" panose="020B0503020204020204" pitchFamily="34" charset="-122"/>
                        </a:rPr>
                        <a:t>Smart socket, Adapter, Smart lighting, Smart lock</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solidFill>
                      <a:schemeClr val="bg1">
                        <a:lumMod val="85000"/>
                      </a:schemeClr>
                    </a:solidFill>
                  </a:tcPr>
                </a:tc>
              </a:tr>
              <a:tr h="1296000">
                <a:tc>
                  <a:txBody>
                    <a:bodyPr/>
                    <a:lstStyle/>
                    <a:p>
                      <a:pPr algn="ctr">
                        <a:buNone/>
                      </a:pPr>
                      <a:r>
                        <a:rPr lang="en-US" altLang="zh-CN" sz="1400" b="1" dirty="0" smtClean="0">
                          <a:latin typeface="微软雅黑" panose="020B0503020204020204" pitchFamily="34" charset="-122"/>
                          <a:ea typeface="微软雅黑" panose="020B0503020204020204" pitchFamily="34" charset="-122"/>
                        </a:rPr>
                        <a:t>Tantalum</a:t>
                      </a:r>
                      <a:endParaRPr lang="zh-CN" altLang="en-US" sz="1400" b="1" dirty="0">
                        <a:latin typeface="微软雅黑" panose="020B0503020204020204" pitchFamily="34" charset="-122"/>
                        <a:ea typeface="微软雅黑" panose="020B0503020204020204" pitchFamily="34" charset="-122"/>
                      </a:endParaRPr>
                    </a:p>
                  </a:txBody>
                  <a:tcPr marL="121920" marR="121920" marT="60960" marB="60960" anchor="ctr">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solidFill>
                      <a:schemeClr val="bg1">
                        <a:lumMod val="95000"/>
                      </a:schemeClr>
                    </a:solidFill>
                  </a:tcPr>
                </a:tc>
                <a:tc>
                  <a:txBody>
                    <a:bodyPr/>
                    <a:lstStyle/>
                    <a:p>
                      <a:pPr>
                        <a:buNone/>
                      </a:pP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endParaRPr lang="zh-CN" altLang="en-US" sz="1200">
                        <a:latin typeface="微软雅黑" panose="020B0503020204020204" pitchFamily="34" charset="-122"/>
                        <a:ea typeface="微软雅黑" panose="020B0503020204020204" pitchFamily="34" charset="-122"/>
                      </a:endParaRPr>
                    </a:p>
                    <a:p>
                      <a:pPr>
                        <a:buNone/>
                      </a:pPr>
                      <a:r>
                        <a:rPr lang="zh-CN" altLang="en-US" sz="1200">
                          <a:latin typeface="微软雅黑" panose="020B0503020204020204" pitchFamily="34" charset="-122"/>
                          <a:ea typeface="微软雅黑" panose="020B0503020204020204" pitchFamily="34" charset="-122"/>
                        </a:rPr>
                        <a:t>           </a:t>
                      </a:r>
                      <a:endParaRPr lang="zh-CN" altLang="en-US" sz="1200">
                        <a:latin typeface="微软雅黑" panose="020B0503020204020204" pitchFamily="34" charset="-122"/>
                        <a:ea typeface="微软雅黑" panose="020B0503020204020204" pitchFamily="34" charset="-122"/>
                      </a:endParaRPr>
                    </a:p>
                    <a:p>
                      <a:pPr>
                        <a:buNone/>
                      </a:pPr>
                      <a:r>
                        <a:rPr lang="zh-CN" altLang="en-US" sz="1200">
                          <a:latin typeface="微软雅黑" panose="020B0503020204020204" pitchFamily="34" charset="-122"/>
                          <a:ea typeface="微软雅黑" panose="020B0503020204020204" pitchFamily="34" charset="-122"/>
                        </a:rPr>
                        <a:t> </a:t>
                      </a:r>
                      <a:r>
                        <a:rPr lang="en-US" altLang="zh-CN" sz="1200">
                          <a:latin typeface="微软雅黑" panose="020B0503020204020204" pitchFamily="34" charset="-122"/>
                          <a:ea typeface="微软雅黑" panose="020B0503020204020204" pitchFamily="34" charset="-122"/>
                        </a:rPr>
                        <a:t>  </a:t>
                      </a:r>
                      <a:endParaRPr lang="zh-CN" altLang="en-US" sz="1200">
                        <a:latin typeface="微软雅黑" panose="020B0503020204020204" pitchFamily="34" charset="-122"/>
                        <a:ea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solidFill>
                      <a:schemeClr val="bg1">
                        <a:lumMod val="95000"/>
                      </a:schemeClr>
                    </a:solidFill>
                  </a:tcPr>
                </a:tc>
                <a:tc>
                  <a:txBody>
                    <a:bodyPr/>
                    <a:lstStyle/>
                    <a:p>
                      <a:pPr>
                        <a:buNone/>
                      </a:pP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None/>
                      </a:pPr>
                      <a:r>
                        <a:rPr lang="en-US" altLang="zh-CN" sz="1200" dirty="0" smtClean="0">
                          <a:latin typeface="微软雅黑" panose="020B0503020204020204" pitchFamily="34" charset="-122"/>
                          <a:ea typeface="微软雅黑" panose="020B0503020204020204" pitchFamily="34" charset="-122"/>
                          <a:sym typeface="+mn-ea"/>
                        </a:rPr>
                        <a:t>A</a:t>
                      </a:r>
                      <a:r>
                        <a:rPr lang="zh-CN" altLang="en-US" sz="1200" dirty="0" smtClean="0">
                          <a:latin typeface="微软雅黑" panose="020B0503020204020204" pitchFamily="34" charset="-122"/>
                          <a:ea typeface="微软雅黑" panose="020B0503020204020204" pitchFamily="34" charset="-122"/>
                          <a:sym typeface="+mn-ea"/>
                        </a:rPr>
                        <a:t>（</a:t>
                      </a:r>
                      <a:r>
                        <a:rPr lang="en-US" altLang="zh-CN" sz="1200" dirty="0">
                          <a:latin typeface="微软雅黑" panose="020B0503020204020204" pitchFamily="34" charset="-122"/>
                          <a:ea typeface="微软雅黑" panose="020B0503020204020204" pitchFamily="34" charset="-122"/>
                          <a:sym typeface="+mn-ea"/>
                        </a:rPr>
                        <a:t>3216</a:t>
                      </a:r>
                      <a:r>
                        <a:rPr lang="zh-CN" altLang="en-US" sz="1200" dirty="0">
                          <a:latin typeface="微软雅黑" panose="020B0503020204020204" pitchFamily="34" charset="-122"/>
                          <a:ea typeface="微软雅黑" panose="020B0503020204020204" pitchFamily="34" charset="-122"/>
                          <a:sym typeface="+mn-ea"/>
                        </a:rPr>
                        <a:t>），</a:t>
                      </a:r>
                      <a:r>
                        <a:rPr lang="en-US" altLang="zh-CN" sz="1200" dirty="0" smtClean="0">
                          <a:latin typeface="微软雅黑" panose="020B0503020204020204" pitchFamily="34" charset="-122"/>
                          <a:ea typeface="微软雅黑" panose="020B0503020204020204" pitchFamily="34" charset="-122"/>
                          <a:sym typeface="+mn-ea"/>
                        </a:rPr>
                        <a:t>B</a:t>
                      </a:r>
                      <a:r>
                        <a:rPr lang="zh-CN" altLang="en-US" sz="1200" dirty="0" smtClean="0">
                          <a:latin typeface="微软雅黑" panose="020B0503020204020204" pitchFamily="34" charset="-122"/>
                          <a:ea typeface="微软雅黑" panose="020B0503020204020204" pitchFamily="34" charset="-122"/>
                          <a:sym typeface="+mn-ea"/>
                        </a:rPr>
                        <a:t>（</a:t>
                      </a:r>
                      <a:r>
                        <a:rPr lang="en-US" altLang="zh-CN" sz="1200" dirty="0">
                          <a:latin typeface="微软雅黑" panose="020B0503020204020204" pitchFamily="34" charset="-122"/>
                          <a:ea typeface="微软雅黑" panose="020B0503020204020204" pitchFamily="34" charset="-122"/>
                          <a:sym typeface="+mn-ea"/>
                        </a:rPr>
                        <a:t>3528</a:t>
                      </a:r>
                      <a:r>
                        <a:rPr lang="zh-CN" altLang="en-US" sz="1200" dirty="0">
                          <a:latin typeface="微软雅黑" panose="020B0503020204020204" pitchFamily="34" charset="-122"/>
                          <a:ea typeface="微软雅黑" panose="020B0503020204020204" pitchFamily="34" charset="-122"/>
                          <a:sym typeface="+mn-ea"/>
                        </a:rPr>
                        <a:t>），</a:t>
                      </a:r>
                      <a:r>
                        <a:rPr lang="en-US" altLang="zh-CN" sz="1200" dirty="0" smtClean="0">
                          <a:latin typeface="微软雅黑" panose="020B0503020204020204" pitchFamily="34" charset="-122"/>
                          <a:ea typeface="微软雅黑" panose="020B0503020204020204" pitchFamily="34" charset="-122"/>
                          <a:sym typeface="+mn-ea"/>
                        </a:rPr>
                        <a:t>C</a:t>
                      </a:r>
                      <a:r>
                        <a:rPr lang="zh-CN" altLang="en-US" sz="1200" dirty="0" smtClean="0">
                          <a:latin typeface="微软雅黑" panose="020B0503020204020204" pitchFamily="34" charset="-122"/>
                          <a:ea typeface="微软雅黑" panose="020B0503020204020204" pitchFamily="34" charset="-122"/>
                          <a:sym typeface="+mn-ea"/>
                        </a:rPr>
                        <a:t>（</a:t>
                      </a:r>
                      <a:r>
                        <a:rPr lang="en-US" altLang="zh-CN" sz="1200" dirty="0">
                          <a:latin typeface="微软雅黑" panose="020B0503020204020204" pitchFamily="34" charset="-122"/>
                          <a:ea typeface="微软雅黑" panose="020B0503020204020204" pitchFamily="34" charset="-122"/>
                          <a:sym typeface="+mn-ea"/>
                        </a:rPr>
                        <a:t>6032</a:t>
                      </a:r>
                      <a:r>
                        <a:rPr lang="zh-CN" altLang="en-US" sz="1200" dirty="0">
                          <a:latin typeface="微软雅黑" panose="020B0503020204020204" pitchFamily="34" charset="-122"/>
                          <a:ea typeface="微软雅黑" panose="020B0503020204020204" pitchFamily="34" charset="-122"/>
                          <a:sym typeface="+mn-ea"/>
                        </a:rPr>
                        <a:t>），</a:t>
                      </a:r>
                      <a:endParaRPr lang="zh-CN" altLang="en-US" sz="1200" dirty="0">
                        <a:latin typeface="微软雅黑" panose="020B0503020204020204" pitchFamily="34" charset="-122"/>
                        <a:ea typeface="微软雅黑" panose="020B0503020204020204" pitchFamily="34" charset="-122"/>
                      </a:endParaRPr>
                    </a:p>
                    <a:p>
                      <a:pPr>
                        <a:lnSpc>
                          <a:spcPct val="150000"/>
                        </a:lnSpc>
                        <a:buNone/>
                      </a:pPr>
                      <a:r>
                        <a:rPr lang="en-US" altLang="zh-CN" sz="1200" dirty="0" smtClean="0">
                          <a:latin typeface="微软雅黑" panose="020B0503020204020204" pitchFamily="34" charset="-122"/>
                          <a:ea typeface="微软雅黑" panose="020B0503020204020204" pitchFamily="34" charset="-122"/>
                          <a:sym typeface="+mn-ea"/>
                        </a:rPr>
                        <a:t>D</a:t>
                      </a:r>
                      <a:r>
                        <a:rPr lang="zh-CN" altLang="en-US" sz="1200" dirty="0" smtClean="0">
                          <a:latin typeface="微软雅黑" panose="020B0503020204020204" pitchFamily="34" charset="-122"/>
                          <a:ea typeface="微软雅黑" panose="020B0503020204020204" pitchFamily="34" charset="-122"/>
                          <a:sym typeface="+mn-ea"/>
                        </a:rPr>
                        <a:t>（</a:t>
                      </a:r>
                      <a:r>
                        <a:rPr lang="en-US" altLang="zh-CN" sz="1200" dirty="0">
                          <a:latin typeface="微软雅黑" panose="020B0503020204020204" pitchFamily="34" charset="-122"/>
                          <a:ea typeface="微软雅黑" panose="020B0503020204020204" pitchFamily="34" charset="-122"/>
                          <a:sym typeface="+mn-ea"/>
                        </a:rPr>
                        <a:t>7343</a:t>
                      </a:r>
                      <a:r>
                        <a:rPr lang="zh-CN" altLang="en-US" sz="1200" dirty="0">
                          <a:latin typeface="微软雅黑" panose="020B0503020204020204" pitchFamily="34" charset="-122"/>
                          <a:ea typeface="微软雅黑" panose="020B0503020204020204" pitchFamily="34" charset="-122"/>
                          <a:sym typeface="+mn-ea"/>
                        </a:rPr>
                        <a:t>），</a:t>
                      </a:r>
                      <a:r>
                        <a:rPr lang="en-US" altLang="zh-CN" sz="1200" dirty="0" smtClean="0">
                          <a:latin typeface="微软雅黑" panose="020B0503020204020204" pitchFamily="34" charset="-122"/>
                          <a:ea typeface="微软雅黑" panose="020B0503020204020204" pitchFamily="34" charset="-122"/>
                          <a:sym typeface="+mn-ea"/>
                        </a:rPr>
                        <a:t>E</a:t>
                      </a:r>
                      <a:r>
                        <a:rPr lang="zh-CN" altLang="en-US" sz="1200" dirty="0" smtClean="0">
                          <a:latin typeface="微软雅黑" panose="020B0503020204020204" pitchFamily="34" charset="-122"/>
                          <a:ea typeface="微软雅黑" panose="020B0503020204020204" pitchFamily="34" charset="-122"/>
                          <a:sym typeface="+mn-ea"/>
                        </a:rPr>
                        <a:t>（</a:t>
                      </a:r>
                      <a:r>
                        <a:rPr lang="en-US" altLang="zh-CN" sz="1200" dirty="0">
                          <a:latin typeface="微软雅黑" panose="020B0503020204020204" pitchFamily="34" charset="-122"/>
                          <a:ea typeface="微软雅黑" panose="020B0503020204020204" pitchFamily="34" charset="-122"/>
                          <a:sym typeface="+mn-ea"/>
                        </a:rPr>
                        <a:t>7343H</a:t>
                      </a:r>
                      <a:r>
                        <a:rPr lang="zh-CN" altLang="en-US" sz="1200" dirty="0">
                          <a:latin typeface="微软雅黑" panose="020B0503020204020204" pitchFamily="34" charset="-122"/>
                          <a:ea typeface="微软雅黑" panose="020B0503020204020204" pitchFamily="34" charset="-122"/>
                          <a:sym typeface="+mn-ea"/>
                        </a:rPr>
                        <a:t>）</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solidFill>
                      <a:schemeClr val="bg1">
                        <a:lumMod val="95000"/>
                      </a:schemeClr>
                    </a:solidFill>
                  </a:tcPr>
                </a:tc>
                <a:tc>
                  <a:txBody>
                    <a:bodyPr/>
                    <a:lstStyle/>
                    <a:p>
                      <a:pPr>
                        <a:buNone/>
                      </a:pPr>
                      <a:endParaRPr lang="zh-CN" altLang="en-US" sz="1200" dirty="0">
                        <a:latin typeface="微软雅黑" panose="020B0503020204020204" pitchFamily="34" charset="-122"/>
                        <a:ea typeface="微软雅黑" panose="020B0503020204020204" pitchFamily="34" charset="-122"/>
                      </a:endParaRPr>
                    </a:p>
                    <a:p>
                      <a:pPr>
                        <a:buNone/>
                      </a:pPr>
                      <a:endParaRPr lang="zh-CN" altLang="en-US" sz="1200" dirty="0">
                        <a:latin typeface="微软雅黑" panose="020B0503020204020204" pitchFamily="34" charset="-122"/>
                        <a:ea typeface="微软雅黑" panose="020B0503020204020204" pitchFamily="34" charset="-122"/>
                      </a:endParaRPr>
                    </a:p>
                    <a:p>
                      <a:pPr>
                        <a:buNone/>
                      </a:pPr>
                      <a:endParaRPr lang="zh-CN" altLang="en-US" sz="1200" dirty="0">
                        <a:latin typeface="微软雅黑" panose="020B0503020204020204" pitchFamily="34" charset="-122"/>
                        <a:ea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solidFill>
                      <a:schemeClr val="bg1">
                        <a:lumMod val="95000"/>
                      </a:schemeClr>
                    </a:solidFill>
                  </a:tcPr>
                </a:tc>
              </a:tr>
            </a:tbl>
          </a:graphicData>
        </a:graphic>
      </p:graphicFrame>
      <p:pic>
        <p:nvPicPr>
          <p:cNvPr id="8" name="图片 7" descr="未标题-1"/>
          <p:cNvPicPr>
            <a:picLocks noChangeAspect="1"/>
          </p:cNvPicPr>
          <p:nvPr/>
        </p:nvPicPr>
        <p:blipFill>
          <a:blip r:embed="rId3" cstate="print"/>
          <a:stretch>
            <a:fillRect/>
          </a:stretch>
        </p:blipFill>
        <p:spPr>
          <a:xfrm>
            <a:off x="9600576" y="6198870"/>
            <a:ext cx="2056235" cy="360000"/>
          </a:xfrm>
          <a:prstGeom prst="rect">
            <a:avLst/>
          </a:prstGeom>
        </p:spPr>
      </p:pic>
      <p:sp>
        <p:nvSpPr>
          <p:cNvPr id="5" name="文本框 4"/>
          <p:cNvSpPr txBox="1"/>
          <p:nvPr>
            <p:custDataLst>
              <p:tags r:id="rId4"/>
            </p:custDataLst>
          </p:nvPr>
        </p:nvSpPr>
        <p:spPr>
          <a:xfrm>
            <a:off x="8479810" y="377342"/>
            <a:ext cx="3176895" cy="369332"/>
          </a:xfrm>
          <a:prstGeom prst="rect">
            <a:avLst/>
          </a:prstGeom>
          <a:noFill/>
          <a:effectLst/>
        </p:spPr>
        <p:txBody>
          <a:bodyPr wrap="none" lIns="0" tIns="0" rIns="0" bIns="0" rtlCol="0">
            <a:spAutoFit/>
          </a:bodyPr>
          <a:lstStyle/>
          <a:p>
            <a:pPr algn="r"/>
            <a:r>
              <a:rPr lang="en-US" altLang="zh-CN" sz="2400" b="1" dirty="0" smtClean="0">
                <a:solidFill>
                  <a:srgbClr val="DC281E"/>
                </a:solidFill>
                <a:latin typeface="微软雅黑" panose="020B0503020204020204" pitchFamily="34" charset="-122"/>
                <a:ea typeface="微软雅黑" panose="020B0503020204020204" pitchFamily="34" charset="-122"/>
              </a:rPr>
              <a:t>Resistor &amp; Capacitor</a:t>
            </a:r>
            <a:endParaRPr lang="zh-CN" altLang="en-US" sz="2400" b="1" dirty="0">
              <a:solidFill>
                <a:srgbClr val="DC281E"/>
              </a:solidFill>
              <a:latin typeface="微软雅黑" panose="020B0503020204020204" pitchFamily="34" charset="-122"/>
              <a:ea typeface="微软雅黑" panose="020B0503020204020204" pitchFamily="34" charset="-122"/>
            </a:endParaRPr>
          </a:p>
        </p:txBody>
      </p:sp>
      <p:pic>
        <p:nvPicPr>
          <p:cNvPr id="7" name="图片 6" descr="集团logo2"/>
          <p:cNvPicPr>
            <a:picLocks noChangeAspect="1"/>
          </p:cNvPicPr>
          <p:nvPr>
            <p:custDataLst>
              <p:tags r:id="rId5"/>
            </p:custDataLst>
          </p:nvPr>
        </p:nvPicPr>
        <p:blipFill>
          <a:blip r:embed="rId6"/>
          <a:stretch>
            <a:fillRect/>
          </a:stretch>
        </p:blipFill>
        <p:spPr>
          <a:xfrm>
            <a:off x="669925" y="356849"/>
            <a:ext cx="1606943" cy="360000"/>
          </a:xfrm>
          <a:prstGeom prst="rect">
            <a:avLst/>
          </a:prstGeom>
        </p:spPr>
      </p:pic>
      <p:sp>
        <p:nvSpPr>
          <p:cNvPr id="38" name="椭圆 37"/>
          <p:cNvSpPr/>
          <p:nvPr>
            <p:custDataLst>
              <p:tags r:id="rId7"/>
            </p:custDataLst>
          </p:nvPr>
        </p:nvSpPr>
        <p:spPr>
          <a:xfrm>
            <a:off x="8251820" y="425869"/>
            <a:ext cx="288000" cy="288000"/>
          </a:xfrm>
          <a:prstGeom prst="ellipse">
            <a:avLst/>
          </a:prstGeom>
          <a:gradFill>
            <a:gsLst>
              <a:gs pos="100000">
                <a:srgbClr val="DC281E">
                  <a:alpha val="0"/>
                </a:srgbClr>
              </a:gs>
              <a:gs pos="60000">
                <a:srgbClr val="DC281E"/>
              </a:gs>
              <a:gs pos="72000">
                <a:srgbClr val="DA281E"/>
              </a:gs>
              <a:gs pos="0">
                <a:srgbClr val="FAADA2">
                  <a:alpha val="10000"/>
                </a:srgbClr>
              </a:gs>
            </a:gsLst>
            <a:path path="circle">
              <a:fillToRect l="100000" t="100000"/>
            </a:path>
            <a:tileRect r="-100000" b="-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6" name="图片 5" descr="1812-395"/>
          <p:cNvPicPr>
            <a:picLocks noChangeAspect="1"/>
          </p:cNvPicPr>
          <p:nvPr/>
        </p:nvPicPr>
        <p:blipFill>
          <a:blip r:embed="rId8" cstate="print"/>
          <a:stretch>
            <a:fillRect/>
          </a:stretch>
        </p:blipFill>
        <p:spPr>
          <a:xfrm>
            <a:off x="2825115" y="1845587"/>
            <a:ext cx="864000" cy="553478"/>
          </a:xfrm>
          <a:prstGeom prst="rect">
            <a:avLst/>
          </a:prstGeom>
        </p:spPr>
      </p:pic>
      <p:pic>
        <p:nvPicPr>
          <p:cNvPr id="17" name="图片 16" descr="2010-26R1"/>
          <p:cNvPicPr>
            <a:picLocks noChangeAspect="1"/>
          </p:cNvPicPr>
          <p:nvPr/>
        </p:nvPicPr>
        <p:blipFill>
          <a:blip r:embed="rId9" cstate="print"/>
          <a:stretch>
            <a:fillRect/>
          </a:stretch>
        </p:blipFill>
        <p:spPr>
          <a:xfrm>
            <a:off x="3641725" y="1827661"/>
            <a:ext cx="792000" cy="543208"/>
          </a:xfrm>
          <a:prstGeom prst="rect">
            <a:avLst/>
          </a:prstGeom>
        </p:spPr>
      </p:pic>
      <p:pic>
        <p:nvPicPr>
          <p:cNvPr id="19" name="图片 18" descr="2512-R220"/>
          <p:cNvPicPr>
            <a:picLocks noChangeAspect="1"/>
          </p:cNvPicPr>
          <p:nvPr/>
        </p:nvPicPr>
        <p:blipFill>
          <a:blip r:embed="rId10" cstate="print"/>
          <a:stretch>
            <a:fillRect/>
          </a:stretch>
        </p:blipFill>
        <p:spPr>
          <a:xfrm>
            <a:off x="4481195" y="1820228"/>
            <a:ext cx="792000" cy="558074"/>
          </a:xfrm>
          <a:prstGeom prst="rect">
            <a:avLst/>
          </a:prstGeom>
        </p:spPr>
      </p:pic>
      <p:pic>
        <p:nvPicPr>
          <p:cNvPr id="20" name="图片 19" descr="陶瓷电容"/>
          <p:cNvPicPr>
            <a:picLocks noChangeAspect="1"/>
          </p:cNvPicPr>
          <p:nvPr/>
        </p:nvPicPr>
        <p:blipFill>
          <a:blip r:embed="rId11" cstate="print"/>
          <a:stretch>
            <a:fillRect/>
          </a:stretch>
        </p:blipFill>
        <p:spPr>
          <a:xfrm>
            <a:off x="2717165" y="3027680"/>
            <a:ext cx="1080000" cy="809945"/>
          </a:xfrm>
          <a:prstGeom prst="rect">
            <a:avLst/>
          </a:prstGeom>
        </p:spPr>
      </p:pic>
      <p:pic>
        <p:nvPicPr>
          <p:cNvPr id="21" name="图片 20" descr="黑钽电容"/>
          <p:cNvPicPr>
            <a:picLocks noChangeAspect="1"/>
          </p:cNvPicPr>
          <p:nvPr/>
        </p:nvPicPr>
        <p:blipFill>
          <a:blip r:embed="rId12" cstate="print"/>
          <a:stretch>
            <a:fillRect/>
          </a:stretch>
        </p:blipFill>
        <p:spPr>
          <a:xfrm>
            <a:off x="2726690" y="4386580"/>
            <a:ext cx="1080000" cy="809844"/>
          </a:xfrm>
          <a:prstGeom prst="rect">
            <a:avLst/>
          </a:prstGeom>
        </p:spPr>
      </p:pic>
      <p:pic>
        <p:nvPicPr>
          <p:cNvPr id="22" name="图片 21" descr="黄钽电容"/>
          <p:cNvPicPr>
            <a:picLocks noChangeAspect="1"/>
          </p:cNvPicPr>
          <p:nvPr/>
        </p:nvPicPr>
        <p:blipFill>
          <a:blip r:embed="rId13" cstate="print"/>
          <a:stretch>
            <a:fillRect/>
          </a:stretch>
        </p:blipFill>
        <p:spPr>
          <a:xfrm>
            <a:off x="3921125" y="4467860"/>
            <a:ext cx="720000" cy="561843"/>
          </a:xfrm>
          <a:prstGeom prst="rect">
            <a:avLst/>
          </a:prstGeom>
        </p:spPr>
      </p:pic>
      <p:sp>
        <p:nvSpPr>
          <p:cNvPr id="29" name="矩形 28"/>
          <p:cNvSpPr/>
          <p:nvPr/>
        </p:nvSpPr>
        <p:spPr>
          <a:xfrm>
            <a:off x="9049063" y="1621809"/>
            <a:ext cx="2658255" cy="1015663"/>
          </a:xfrm>
          <a:prstGeom prst="rect">
            <a:avLst/>
          </a:prstGeom>
        </p:spPr>
        <p:txBody>
          <a:bodyPr wrap="square">
            <a:spAutoFit/>
          </a:bodyPr>
          <a:lstStyle/>
          <a:p>
            <a:pPr>
              <a:buNone/>
            </a:pPr>
            <a:r>
              <a:rPr lang="zh-CN" altLang="en-US" dirty="0" smtClean="0">
                <a:latin typeface="微软雅黑" panose="020B0503020204020204" pitchFamily="34" charset="-122"/>
                <a:ea typeface="微软雅黑" panose="020B0503020204020204" pitchFamily="34" charset="-122"/>
                <a:sym typeface="+mn-ea"/>
              </a:rPr>
              <a:t>Household </a:t>
            </a:r>
            <a:r>
              <a:rPr lang="zh-CN" altLang="en-US" dirty="0" smtClean="0">
                <a:latin typeface="微软雅黑" panose="020B0503020204020204" pitchFamily="34" charset="-122"/>
                <a:ea typeface="微软雅黑" panose="020B0503020204020204" pitchFamily="34" charset="-122"/>
                <a:sym typeface="+mn-ea"/>
              </a:rPr>
              <a:t>appliances</a:t>
            </a:r>
            <a:r>
              <a:rPr lang="en-US" altLang="zh-CN" dirty="0" smtClean="0">
                <a:latin typeface="微软雅黑" panose="020B0503020204020204" pitchFamily="34" charset="-122"/>
                <a:ea typeface="微软雅黑" panose="020B0503020204020204" pitchFamily="34" charset="-122"/>
                <a:sym typeface="+mn-ea"/>
              </a:rPr>
              <a:t>, </a:t>
            </a: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rPr>
              <a:t>Electric </a:t>
            </a: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rPr>
              <a:t>tools, Smart meters, </a:t>
            </a: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sym typeface="+mn-ea"/>
              </a:rPr>
              <a:t>Network </a:t>
            </a: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sym typeface="+mn-ea"/>
              </a:rPr>
              <a:t>set-top </a:t>
            </a: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sym typeface="+mn-ea"/>
              </a:rPr>
              <a:t>box, PD </a:t>
            </a: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sym typeface="+mn-ea"/>
              </a:rPr>
              <a:t>fast </a:t>
            </a: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sym typeface="+mn-ea"/>
              </a:rPr>
              <a:t>charger, </a:t>
            </a: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rPr>
              <a:t>Smart socket, Adapter, Smart lighting, Smart lock.</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矩形 30"/>
          <p:cNvSpPr/>
          <p:nvPr/>
        </p:nvSpPr>
        <p:spPr>
          <a:xfrm>
            <a:off x="9021581" y="4202616"/>
            <a:ext cx="2658255" cy="1015663"/>
          </a:xfrm>
          <a:prstGeom prst="rect">
            <a:avLst/>
          </a:prstGeom>
        </p:spPr>
        <p:txBody>
          <a:bodyPr wrap="square">
            <a:spAutoFit/>
          </a:bodyPr>
          <a:lstStyle/>
          <a:p>
            <a:pPr>
              <a:buNone/>
            </a:pPr>
            <a:r>
              <a:rPr lang="zh-CN" altLang="en-US" dirty="0" smtClean="0">
                <a:latin typeface="微软雅黑" panose="020B0503020204020204" pitchFamily="34" charset="-122"/>
                <a:ea typeface="微软雅黑" panose="020B0503020204020204" pitchFamily="34" charset="-122"/>
                <a:sym typeface="+mn-ea"/>
              </a:rPr>
              <a:t>Household </a:t>
            </a:r>
            <a:r>
              <a:rPr lang="zh-CN" altLang="en-US" dirty="0" smtClean="0">
                <a:latin typeface="微软雅黑" panose="020B0503020204020204" pitchFamily="34" charset="-122"/>
                <a:ea typeface="微软雅黑" panose="020B0503020204020204" pitchFamily="34" charset="-122"/>
                <a:sym typeface="+mn-ea"/>
              </a:rPr>
              <a:t>appliances</a:t>
            </a:r>
            <a:r>
              <a:rPr lang="en-US" altLang="zh-CN" dirty="0" smtClean="0">
                <a:latin typeface="微软雅黑" panose="020B0503020204020204" pitchFamily="34" charset="-122"/>
                <a:ea typeface="微软雅黑" panose="020B0503020204020204" pitchFamily="34" charset="-122"/>
                <a:sym typeface="+mn-ea"/>
              </a:rPr>
              <a:t>, </a:t>
            </a: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rPr>
              <a:t>Electric </a:t>
            </a: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rPr>
              <a:t>tools, Smart meters, </a:t>
            </a: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sym typeface="+mn-ea"/>
              </a:rPr>
              <a:t>Network </a:t>
            </a: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sym typeface="+mn-ea"/>
              </a:rPr>
              <a:t>set-top </a:t>
            </a: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sym typeface="+mn-ea"/>
              </a:rPr>
              <a:t>box, PD </a:t>
            </a: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sym typeface="+mn-ea"/>
              </a:rPr>
              <a:t>fast </a:t>
            </a: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sym typeface="+mn-ea"/>
              </a:rPr>
              <a:t>charger, </a:t>
            </a: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rPr>
              <a:t>Smart socket, Adapter, Smart lighting, Smart lock.</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bldLst>
      <p:bldP spid="5" grpId="0" bldLvl="0" animBg="1"/>
      <p:bldP spid="5" grpId="1" bldLvl="0" animBg="1"/>
      <p:bldP spid="5" grpId="2"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descr="C:\Users\Administrator\Desktop\新建文件夹\芯片半导体电路板高清简图.jpg芯片半导体电路板高清简图"/>
          <p:cNvPicPr>
            <a:picLocks noChangeAspect="1"/>
          </p:cNvPicPr>
          <p:nvPr>
            <p:custDataLst>
              <p:tags r:id="rId1"/>
            </p:custDataLst>
          </p:nvPr>
        </p:nvPicPr>
        <p:blipFill>
          <a:blip r:embed="rId2">
            <a:alphaModFix amt="20000"/>
            <a:grayscl/>
          </a:blip>
          <a:srcRect/>
          <a:stretch>
            <a:fillRect/>
          </a:stretch>
        </p:blipFill>
        <p:spPr>
          <a:xfrm>
            <a:off x="0" y="0"/>
            <a:ext cx="12192000" cy="6858000"/>
          </a:xfrm>
          <a:prstGeom prst="rect">
            <a:avLst/>
          </a:prstGeom>
        </p:spPr>
      </p:pic>
      <p:sp>
        <p:nvSpPr>
          <p:cNvPr id="38" name="椭圆 37"/>
          <p:cNvSpPr/>
          <p:nvPr>
            <p:custDataLst>
              <p:tags r:id="rId3"/>
            </p:custDataLst>
          </p:nvPr>
        </p:nvSpPr>
        <p:spPr>
          <a:xfrm>
            <a:off x="3012006" y="2563967"/>
            <a:ext cx="936000" cy="936000"/>
          </a:xfrm>
          <a:prstGeom prst="ellipse">
            <a:avLst/>
          </a:prstGeom>
          <a:solidFill>
            <a:srgbClr val="DC281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9" name="文本框 38"/>
          <p:cNvSpPr txBox="1"/>
          <p:nvPr>
            <p:custDataLst>
              <p:tags r:id="rId4"/>
            </p:custDataLst>
          </p:nvPr>
        </p:nvSpPr>
        <p:spPr>
          <a:xfrm>
            <a:off x="3062637" y="2785888"/>
            <a:ext cx="864235" cy="553085"/>
          </a:xfrm>
          <a:prstGeom prst="rect">
            <a:avLst/>
          </a:prstGeom>
          <a:noFill/>
        </p:spPr>
        <p:txBody>
          <a:bodyPr wrap="square" rtlCol="0">
            <a:spAutoFit/>
          </a:bodyPr>
          <a:lstStyle/>
          <a:p>
            <a:pPr algn="ctr"/>
            <a:r>
              <a:rPr lang="en-US" altLang="zh-CN" sz="3000" b="1" spc="300" dirty="0" smtClean="0">
                <a:solidFill>
                  <a:schemeClr val="bg1"/>
                </a:solidFill>
                <a:latin typeface="微软雅黑" panose="020B0503020204020204" pitchFamily="34" charset="-122"/>
                <a:ea typeface="微软雅黑" panose="020B0503020204020204" pitchFamily="34" charset="-122"/>
                <a:cs typeface="Aharoni" panose="02010803020104030203" pitchFamily="2" charset="-79"/>
              </a:rPr>
              <a:t>03</a:t>
            </a:r>
            <a:endParaRPr lang="en-US" altLang="zh-CN" sz="3000" b="1" spc="300" dirty="0">
              <a:solidFill>
                <a:schemeClr val="bg1"/>
              </a:solidFill>
              <a:latin typeface="微软雅黑" panose="020B0503020204020204" pitchFamily="34" charset="-122"/>
              <a:ea typeface="微软雅黑" panose="020B0503020204020204" pitchFamily="34" charset="-122"/>
              <a:cs typeface="Aharoni" panose="02010803020104030203" pitchFamily="2" charset="-79"/>
            </a:endParaRPr>
          </a:p>
        </p:txBody>
      </p:sp>
      <p:sp>
        <p:nvSpPr>
          <p:cNvPr id="40" name="文本框 39"/>
          <p:cNvSpPr txBox="1"/>
          <p:nvPr>
            <p:custDataLst>
              <p:tags r:id="rId5"/>
            </p:custDataLst>
          </p:nvPr>
        </p:nvSpPr>
        <p:spPr>
          <a:xfrm>
            <a:off x="4251675" y="2707191"/>
            <a:ext cx="6340475" cy="737235"/>
          </a:xfrm>
          <a:prstGeom prst="rect">
            <a:avLst/>
          </a:prstGeom>
          <a:noFill/>
        </p:spPr>
        <p:txBody>
          <a:bodyPr wrap="square" rtlCol="0">
            <a:noAutofit/>
          </a:bodyPr>
          <a:lstStyle/>
          <a:p>
            <a:pPr algn="l"/>
            <a:r>
              <a:rPr lang="en-US" altLang="zh-CN" sz="4000" b="1" spc="300" dirty="0" smtClean="0">
                <a:solidFill>
                  <a:srgbClr val="FF0000"/>
                </a:solidFill>
                <a:latin typeface="微软雅黑" panose="020B0503020204020204" pitchFamily="34" charset="-122"/>
                <a:ea typeface="微软雅黑" panose="020B0503020204020204" pitchFamily="34" charset="-122"/>
                <a:cs typeface="Aharoni" panose="02010803020104030203" pitchFamily="2" charset="-79"/>
                <a:sym typeface="+mn-ea"/>
              </a:rPr>
              <a:t>Application</a:t>
            </a:r>
            <a:endParaRPr lang="en-US" altLang="zh-CN" sz="4000" b="1" spc="300" dirty="0">
              <a:solidFill>
                <a:srgbClr val="FF0000"/>
              </a:solidFill>
              <a:latin typeface="微软雅黑" panose="020B0503020204020204" pitchFamily="34" charset="-122"/>
              <a:ea typeface="微软雅黑" panose="020B0503020204020204" pitchFamily="34" charset="-122"/>
              <a:cs typeface="Aharoni" panose="02010803020104030203" pitchFamily="2" charset="-79"/>
              <a:sym typeface="+mn-ea"/>
            </a:endParaRPr>
          </a:p>
        </p:txBody>
      </p:sp>
      <p:pic>
        <p:nvPicPr>
          <p:cNvPr id="4" name="图片 3" descr="集团logo2"/>
          <p:cNvPicPr>
            <a:picLocks noChangeAspect="1"/>
          </p:cNvPicPr>
          <p:nvPr>
            <p:custDataLst>
              <p:tags r:id="rId6"/>
            </p:custDataLst>
          </p:nvPr>
        </p:nvPicPr>
        <p:blipFill>
          <a:blip r:embed="rId7" cstate="print"/>
          <a:stretch>
            <a:fillRect/>
          </a:stretch>
        </p:blipFill>
        <p:spPr>
          <a:xfrm>
            <a:off x="653415" y="563245"/>
            <a:ext cx="2089026" cy="468000"/>
          </a:xfrm>
          <a:prstGeom prst="rect">
            <a:avLst/>
          </a:prstGeom>
        </p:spPr>
      </p:pic>
      <p:pic>
        <p:nvPicPr>
          <p:cNvPr id="55" name="图片 54" descr="深圳合科泰logo"/>
          <p:cNvPicPr>
            <a:picLocks noChangeAspect="1"/>
          </p:cNvPicPr>
          <p:nvPr/>
        </p:nvPicPr>
        <p:blipFill>
          <a:blip r:embed="rId8" cstate="print"/>
          <a:stretch>
            <a:fillRect/>
          </a:stretch>
        </p:blipFill>
        <p:spPr>
          <a:xfrm>
            <a:off x="3147060" y="599245"/>
            <a:ext cx="1948729" cy="432000"/>
          </a:xfrm>
          <a:prstGeom prst="rect">
            <a:avLst/>
          </a:prstGeom>
        </p:spPr>
      </p:pic>
      <p:sp>
        <p:nvSpPr>
          <p:cNvPr id="6" name="矩形 5"/>
          <p:cNvSpPr/>
          <p:nvPr>
            <p:custDataLst>
              <p:tags r:id="rId9"/>
            </p:custDataLst>
          </p:nvPr>
        </p:nvSpPr>
        <p:spPr>
          <a:xfrm>
            <a:off x="-1270" y="6138000"/>
            <a:ext cx="12193270" cy="720000"/>
          </a:xfrm>
          <a:prstGeom prst="rect">
            <a:avLst/>
          </a:prstGeom>
          <a:gradFill>
            <a:gsLst>
              <a:gs pos="100000">
                <a:srgbClr val="DC281E">
                  <a:alpha val="40000"/>
                </a:srgbClr>
              </a:gs>
              <a:gs pos="39000">
                <a:srgbClr val="DC281E"/>
              </a:gs>
              <a:gs pos="72000">
                <a:srgbClr val="DA281E"/>
              </a:gs>
              <a:gs pos="0">
                <a:srgbClr val="FAADA2">
                  <a:alpha val="60000"/>
                </a:srgbClr>
              </a:gs>
            </a:gsLst>
            <a:lin ang="8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5" name="图片 4" descr="未标题-1"/>
          <p:cNvPicPr>
            <a:picLocks noChangeAspect="1"/>
          </p:cNvPicPr>
          <p:nvPr/>
        </p:nvPicPr>
        <p:blipFill>
          <a:blip r:embed="rId10" cstate="print"/>
          <a:stretch>
            <a:fillRect/>
          </a:stretch>
        </p:blipFill>
        <p:spPr>
          <a:xfrm>
            <a:off x="9600576" y="6318000"/>
            <a:ext cx="2056235" cy="36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任意多边形 29"/>
          <p:cNvSpPr/>
          <p:nvPr>
            <p:custDataLst>
              <p:tags r:id="rId1"/>
            </p:custDataLst>
          </p:nvPr>
        </p:nvSpPr>
        <p:spPr>
          <a:xfrm>
            <a:off x="-9525" y="4466590"/>
            <a:ext cx="12200890" cy="2391410"/>
          </a:xfrm>
          <a:custGeom>
            <a:avLst/>
            <a:gdLst>
              <a:gd name="connsiteX0" fmla="*/ 0 w 19214"/>
              <a:gd name="connsiteY0" fmla="*/ 2640 h 3806"/>
              <a:gd name="connsiteX1" fmla="*/ 19214 w 19214"/>
              <a:gd name="connsiteY1" fmla="*/ 0 h 3806"/>
              <a:gd name="connsiteX2" fmla="*/ 19214 w 19214"/>
              <a:gd name="connsiteY2" fmla="*/ 3806 h 3806"/>
              <a:gd name="connsiteX3" fmla="*/ 15 w 19214"/>
              <a:gd name="connsiteY3" fmla="*/ 3806 h 3806"/>
              <a:gd name="connsiteX4" fmla="*/ 0 w 19214"/>
              <a:gd name="connsiteY4" fmla="*/ 2640 h 3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4" h="3806">
                <a:moveTo>
                  <a:pt x="0" y="2640"/>
                </a:moveTo>
                <a:cubicBezTo>
                  <a:pt x="5356" y="611"/>
                  <a:pt x="11309" y="6332"/>
                  <a:pt x="19214" y="0"/>
                </a:cubicBezTo>
                <a:lnTo>
                  <a:pt x="19214" y="3806"/>
                </a:lnTo>
                <a:lnTo>
                  <a:pt x="15" y="3806"/>
                </a:lnTo>
                <a:lnTo>
                  <a:pt x="0" y="2640"/>
                </a:lnTo>
                <a:close/>
              </a:path>
            </a:pathLst>
          </a:custGeom>
          <a:gradFill>
            <a:gsLst>
              <a:gs pos="100000">
                <a:srgbClr val="DC281E">
                  <a:alpha val="70000"/>
                </a:srgbClr>
              </a:gs>
              <a:gs pos="60000">
                <a:srgbClr val="DC281E"/>
              </a:gs>
              <a:gs pos="72000">
                <a:srgbClr val="DA281E"/>
              </a:gs>
              <a:gs pos="0">
                <a:srgbClr val="FAADA2">
                  <a:alpha val="80000"/>
                </a:srgbClr>
              </a:gs>
            </a:gsLst>
            <a:lin ang="27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aphicFrame>
        <p:nvGraphicFramePr>
          <p:cNvPr id="2" name="表格 1"/>
          <p:cNvGraphicFramePr/>
          <p:nvPr>
            <p:custDataLst>
              <p:tags r:id="rId2"/>
            </p:custDataLst>
          </p:nvPr>
        </p:nvGraphicFramePr>
        <p:xfrm>
          <a:off x="688050" y="937970"/>
          <a:ext cx="10982325" cy="5090033"/>
        </p:xfrm>
        <a:graphic>
          <a:graphicData uri="http://schemas.openxmlformats.org/drawingml/2006/table">
            <a:tbl>
              <a:tblPr firstRow="1" bandRow="1">
                <a:tableStyleId>{5C22544A-7EE6-4342-B048-85BDC9FD1C3A}</a:tableStyleId>
              </a:tblPr>
              <a:tblGrid>
                <a:gridCol w="1374140"/>
                <a:gridCol w="1274445"/>
                <a:gridCol w="1473835"/>
                <a:gridCol w="1493520"/>
                <a:gridCol w="1216660"/>
                <a:gridCol w="1292860"/>
                <a:gridCol w="1405890"/>
                <a:gridCol w="1450975"/>
              </a:tblGrid>
              <a:tr h="548640">
                <a:tc>
                  <a:txBody>
                    <a:bodyPr/>
                    <a:lstStyle/>
                    <a:p>
                      <a:pPr algn="ctr">
                        <a:buNone/>
                      </a:pPr>
                      <a:r>
                        <a:rPr lang="zh-CN" sz="1400" dirty="0">
                          <a:solidFill>
                            <a:schemeClr val="bg1"/>
                          </a:solidFill>
                          <a:effectLst/>
                          <a:latin typeface="微软雅黑" panose="020B0503020204020204" pitchFamily="34" charset="-122"/>
                          <a:ea typeface="微软雅黑" panose="020B0503020204020204" pitchFamily="34" charset="-122"/>
                          <a:cs typeface="Heiti SC"/>
                          <a:sym typeface="+mn-ea"/>
                        </a:rPr>
                        <a:t>Power supply</a:t>
                      </a:r>
                      <a:endParaRPr lang="zh-CN" sz="1400" dirty="0">
                        <a:solidFill>
                          <a:schemeClr val="bg1"/>
                        </a:solidFill>
                        <a:effectLst/>
                        <a:latin typeface="微软雅黑" panose="020B0503020204020204" pitchFamily="34" charset="-122"/>
                        <a:ea typeface="微软雅黑" panose="020B0503020204020204" pitchFamily="34" charset="-122"/>
                        <a:cs typeface="Heiti SC"/>
                        <a:sym typeface="+mn-ea"/>
                      </a:endParaRPr>
                    </a:p>
                  </a:txBody>
                  <a:tcPr marL="121920" marR="121920" marT="60960" marB="60960" anchor="ctr">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rgbClr val="E6252C"/>
                    </a:solidFill>
                  </a:tcPr>
                </a:tc>
                <a:tc>
                  <a:txBody>
                    <a:bodyPr/>
                    <a:lstStyle/>
                    <a:p>
                      <a:pPr algn="ctr">
                        <a:buNone/>
                      </a:pPr>
                      <a:r>
                        <a:rPr lang="zh-CN" sz="1400" dirty="0">
                          <a:solidFill>
                            <a:schemeClr val="bg1"/>
                          </a:solidFill>
                          <a:effectLst/>
                          <a:latin typeface="微软雅黑" panose="020B0503020204020204" pitchFamily="34" charset="-122"/>
                          <a:ea typeface="微软雅黑" panose="020B0503020204020204" pitchFamily="34" charset="-122"/>
                          <a:cs typeface="Heiti SC"/>
                          <a:sym typeface="+mn-ea"/>
                        </a:rPr>
                        <a:t>Lighting</a:t>
                      </a:r>
                      <a:endParaRPr lang="zh-CN" sz="1400" dirty="0">
                        <a:solidFill>
                          <a:schemeClr val="bg1"/>
                        </a:solidFill>
                        <a:effectLst/>
                        <a:latin typeface="微软雅黑" panose="020B0503020204020204" pitchFamily="34" charset="-122"/>
                        <a:ea typeface="微软雅黑" panose="020B0503020204020204" pitchFamily="34" charset="-122"/>
                        <a:cs typeface="Heiti SC"/>
                        <a:sym typeface="+mn-ea"/>
                      </a:endParaRPr>
                    </a:p>
                  </a:txBody>
                  <a:tcPr marL="121920" marR="121920" marT="60960" marB="60960" anchor="ctr">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rgbClr val="E6252C"/>
                    </a:solidFill>
                  </a:tcPr>
                </a:tc>
                <a:tc>
                  <a:txBody>
                    <a:bodyPr/>
                    <a:lstStyle/>
                    <a:p>
                      <a:pPr algn="ctr">
                        <a:buNone/>
                      </a:pPr>
                      <a:r>
                        <a:rPr lang="zh-CN" sz="1400" dirty="0">
                          <a:solidFill>
                            <a:schemeClr val="bg1"/>
                          </a:solidFill>
                          <a:effectLst/>
                          <a:latin typeface="微软雅黑" panose="020B0503020204020204" pitchFamily="34" charset="-122"/>
                          <a:ea typeface="微软雅黑" panose="020B0503020204020204" pitchFamily="34" charset="-122"/>
                          <a:cs typeface="Heiti SC"/>
                          <a:sym typeface="+mn-ea"/>
                        </a:rPr>
                        <a:t> Medical Electronics</a:t>
                      </a:r>
                      <a:endParaRPr lang="zh-CN" sz="1400" dirty="0">
                        <a:solidFill>
                          <a:schemeClr val="bg1"/>
                        </a:solidFill>
                        <a:effectLst/>
                        <a:latin typeface="微软雅黑" panose="020B0503020204020204" pitchFamily="34" charset="-122"/>
                        <a:ea typeface="微软雅黑" panose="020B0503020204020204" pitchFamily="34" charset="-122"/>
                        <a:cs typeface="Heiti SC"/>
                        <a:sym typeface="+mn-ea"/>
                      </a:endParaRPr>
                    </a:p>
                  </a:txBody>
                  <a:tcPr marL="121920" marR="121920" marT="60960" marB="60960" anchor="ctr">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rgbClr val="E6252C"/>
                    </a:solidFill>
                  </a:tcPr>
                </a:tc>
                <a:tc>
                  <a:txBody>
                    <a:bodyPr/>
                    <a:lstStyle/>
                    <a:p>
                      <a:pPr algn="ctr">
                        <a:buNone/>
                      </a:pPr>
                      <a:r>
                        <a:rPr lang="zh-CN" sz="1400" dirty="0">
                          <a:solidFill>
                            <a:schemeClr val="bg1"/>
                          </a:solidFill>
                          <a:effectLst/>
                          <a:latin typeface="微软雅黑" panose="020B0503020204020204" pitchFamily="34" charset="-122"/>
                          <a:ea typeface="微软雅黑" panose="020B0503020204020204" pitchFamily="34" charset="-122"/>
                          <a:cs typeface="Heiti SC"/>
                          <a:sym typeface="+mn-ea"/>
                        </a:rPr>
                        <a:t>Home appliance</a:t>
                      </a:r>
                      <a:endParaRPr lang="zh-CN" sz="1400" dirty="0">
                        <a:solidFill>
                          <a:schemeClr val="bg1"/>
                        </a:solidFill>
                        <a:effectLst/>
                        <a:latin typeface="微软雅黑" panose="020B0503020204020204" pitchFamily="34" charset="-122"/>
                        <a:ea typeface="微软雅黑" panose="020B0503020204020204" pitchFamily="34" charset="-122"/>
                        <a:cs typeface="Heiti SC"/>
                        <a:sym typeface="+mn-ea"/>
                      </a:endParaRPr>
                    </a:p>
                  </a:txBody>
                  <a:tcPr marL="121920" marR="121920" marT="60960" marB="60960" anchor="ctr">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rgbClr val="E6252C"/>
                    </a:solidFill>
                  </a:tcPr>
                </a:tc>
                <a:tc>
                  <a:txBody>
                    <a:bodyPr/>
                    <a:lstStyle/>
                    <a:p>
                      <a:pPr algn="ctr">
                        <a:buNone/>
                      </a:pPr>
                      <a:r>
                        <a:rPr lang="zh-CN" sz="1400" dirty="0">
                          <a:solidFill>
                            <a:schemeClr val="bg1"/>
                          </a:solidFill>
                          <a:effectLst/>
                          <a:latin typeface="微软雅黑" panose="020B0503020204020204" pitchFamily="34" charset="-122"/>
                          <a:ea typeface="微软雅黑" panose="020B0503020204020204" pitchFamily="34" charset="-122"/>
                          <a:cs typeface="Heiti SC"/>
                          <a:sym typeface="+mn-ea"/>
                        </a:rPr>
                        <a:t>Communication</a:t>
                      </a:r>
                      <a:endParaRPr lang="zh-CN" sz="1400" dirty="0">
                        <a:solidFill>
                          <a:schemeClr val="bg1"/>
                        </a:solidFill>
                        <a:effectLst/>
                        <a:latin typeface="微软雅黑" panose="020B0503020204020204" pitchFamily="34" charset="-122"/>
                        <a:ea typeface="微软雅黑" panose="020B0503020204020204" pitchFamily="34" charset="-122"/>
                        <a:cs typeface="Heiti SC"/>
                        <a:sym typeface="+mn-ea"/>
                      </a:endParaRPr>
                    </a:p>
                  </a:txBody>
                  <a:tcPr marL="121920" marR="121920" marT="60960" marB="60960" anchor="ctr">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rgbClr val="E6252C"/>
                    </a:solidFill>
                  </a:tcPr>
                </a:tc>
                <a:tc>
                  <a:txBody>
                    <a:bodyPr/>
                    <a:lstStyle/>
                    <a:p>
                      <a:pPr algn="ctr">
                        <a:buNone/>
                      </a:pPr>
                      <a:r>
                        <a:rPr lang="zh-CN" sz="1400" dirty="0">
                          <a:solidFill>
                            <a:schemeClr val="bg1"/>
                          </a:solidFill>
                          <a:effectLst/>
                          <a:latin typeface="微软雅黑" panose="020B0503020204020204" pitchFamily="34" charset="-122"/>
                          <a:ea typeface="微软雅黑" panose="020B0503020204020204" pitchFamily="34" charset="-122"/>
                          <a:cs typeface="Heiti SC"/>
                          <a:sym typeface="+mn-ea"/>
                        </a:rPr>
                        <a:t>Security</a:t>
                      </a:r>
                      <a:endParaRPr lang="zh-CN" sz="1400" dirty="0">
                        <a:solidFill>
                          <a:schemeClr val="bg1"/>
                        </a:solidFill>
                        <a:effectLst/>
                        <a:latin typeface="微软雅黑" panose="020B0503020204020204" pitchFamily="34" charset="-122"/>
                        <a:ea typeface="微软雅黑" panose="020B0503020204020204" pitchFamily="34" charset="-122"/>
                        <a:cs typeface="Heiti SC"/>
                        <a:sym typeface="+mn-ea"/>
                      </a:endParaRPr>
                    </a:p>
                  </a:txBody>
                  <a:tcPr marL="121920" marR="121920" marT="60960" marB="60960" anchor="ctr">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rgbClr val="E6252C"/>
                    </a:solidFill>
                  </a:tcPr>
                </a:tc>
                <a:tc>
                  <a:txBody>
                    <a:bodyPr/>
                    <a:lstStyle/>
                    <a:p>
                      <a:pPr algn="ctr">
                        <a:buNone/>
                      </a:pPr>
                      <a:r>
                        <a:rPr lang="zh-CN" sz="1400" dirty="0">
                          <a:solidFill>
                            <a:schemeClr val="bg1"/>
                          </a:solidFill>
                          <a:effectLst/>
                          <a:latin typeface="微软雅黑" panose="020B0503020204020204" pitchFamily="34" charset="-122"/>
                          <a:ea typeface="微软雅黑" panose="020B0503020204020204" pitchFamily="34" charset="-122"/>
                          <a:cs typeface="Heiti SC"/>
                          <a:sym typeface="+mn-ea"/>
                        </a:rPr>
                        <a:t>Instrument and meter</a:t>
                      </a:r>
                      <a:endParaRPr lang="zh-CN" sz="1400" dirty="0">
                        <a:solidFill>
                          <a:schemeClr val="bg1"/>
                        </a:solidFill>
                        <a:effectLst/>
                        <a:latin typeface="微软雅黑" panose="020B0503020204020204" pitchFamily="34" charset="-122"/>
                        <a:ea typeface="微软雅黑" panose="020B0503020204020204" pitchFamily="34" charset="-122"/>
                        <a:cs typeface="Heiti SC"/>
                        <a:sym typeface="+mn-ea"/>
                      </a:endParaRPr>
                    </a:p>
                  </a:txBody>
                  <a:tcPr marL="121920" marR="121920" marT="60960" marB="60960" anchor="ctr">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rgbClr val="E6252C"/>
                    </a:solidFill>
                  </a:tcPr>
                </a:tc>
                <a:tc>
                  <a:txBody>
                    <a:bodyPr/>
                    <a:lstStyle/>
                    <a:p>
                      <a:pPr algn="ctr">
                        <a:buNone/>
                      </a:pPr>
                      <a:r>
                        <a:rPr lang="zh-CN" sz="1400" dirty="0">
                          <a:solidFill>
                            <a:schemeClr val="bg1"/>
                          </a:solidFill>
                          <a:effectLst/>
                          <a:latin typeface="微软雅黑" panose="020B0503020204020204" pitchFamily="34" charset="-122"/>
                          <a:ea typeface="微软雅黑" panose="020B0503020204020204" pitchFamily="34" charset="-122"/>
                          <a:cs typeface="Heiti SC"/>
                          <a:sym typeface="+mn-ea"/>
                        </a:rPr>
                        <a:t>Industrial Control</a:t>
                      </a:r>
                      <a:endParaRPr lang="zh-CN" sz="1400" dirty="0">
                        <a:solidFill>
                          <a:schemeClr val="bg1"/>
                        </a:solidFill>
                        <a:effectLst/>
                        <a:latin typeface="微软雅黑" panose="020B0503020204020204" pitchFamily="34" charset="-122"/>
                        <a:ea typeface="微软雅黑" panose="020B0503020204020204" pitchFamily="34" charset="-122"/>
                        <a:cs typeface="Heiti SC"/>
                        <a:sym typeface="+mn-ea"/>
                      </a:endParaRPr>
                    </a:p>
                  </a:txBody>
                  <a:tcPr marL="121920" marR="121920" marT="60960" marB="60960" anchor="ctr">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cmpd="sng">
                      <a:solidFill>
                        <a:schemeClr val="bg1">
                          <a:lumMod val="75000"/>
                        </a:schemeClr>
                      </a:solidFill>
                      <a:prstDash val="solid"/>
                    </a:lnB>
                    <a:solidFill>
                      <a:srgbClr val="E6252C"/>
                    </a:solidFill>
                  </a:tcPr>
                </a:tc>
              </a:tr>
              <a:tr h="1379855">
                <a:tc>
                  <a:txBody>
                    <a:bodyPr/>
                    <a:lstStyle/>
                    <a:p>
                      <a:pPr marL="12700">
                        <a:lnSpc>
                          <a:spcPct val="100000"/>
                        </a:lnSpc>
                        <a:spcBef>
                          <a:spcPts val="100"/>
                        </a:spcBef>
                      </a:pPr>
                      <a:r>
                        <a:rPr sz="1065"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PD fast charger Charger</a:t>
                      </a:r>
                      <a:endParaRPr sz="1065"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2700">
                        <a:lnSpc>
                          <a:spcPct val="100000"/>
                        </a:lnSpc>
                        <a:spcBef>
                          <a:spcPts val="100"/>
                        </a:spcBef>
                      </a:pPr>
                      <a:r>
                        <a:rPr sz="1065"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Adapter</a:t>
                      </a:r>
                      <a:endParaRPr sz="1065"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2700">
                        <a:lnSpc>
                          <a:spcPct val="100000"/>
                        </a:lnSpc>
                        <a:spcBef>
                          <a:spcPts val="100"/>
                        </a:spcBef>
                      </a:pPr>
                      <a:r>
                        <a:rPr sz="1065"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DC power</a:t>
                      </a:r>
                      <a:r>
                        <a:rPr lang="en-US" sz="1065"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sz="1065"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Charging pile</a:t>
                      </a:r>
                      <a:endParaRPr sz="1065"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2700">
                        <a:lnSpc>
                          <a:spcPct val="100000"/>
                        </a:lnSpc>
                        <a:spcBef>
                          <a:spcPts val="100"/>
                        </a:spcBef>
                      </a:pPr>
                      <a:r>
                        <a:rPr sz="1065"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Inverter</a:t>
                      </a:r>
                      <a:endParaRPr sz="1065"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a:solidFill>
                        <a:schemeClr val="bg1">
                          <a:lumMod val="75000"/>
                        </a:schemeClr>
                      </a:solidFill>
                      <a:prstDash val="solid"/>
                    </a:lnB>
                    <a:solidFill>
                      <a:schemeClr val="bg1"/>
                    </a:solidFill>
                  </a:tcPr>
                </a:tc>
                <a:tc>
                  <a:txBody>
                    <a:bodyPr/>
                    <a:lstStyle/>
                    <a:p>
                      <a:pPr marL="12700">
                        <a:lnSpc>
                          <a:spcPct val="100000"/>
                        </a:lnSpc>
                        <a:spcBef>
                          <a:spcPts val="100"/>
                        </a:spcBef>
                      </a:pPr>
                      <a:r>
                        <a:rPr lang="zh-CN"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rPr>
                        <a:t>Spot light</a:t>
                      </a:r>
                      <a:endParaRPr lang="zh-CN"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endParaRPr>
                    </a:p>
                    <a:p>
                      <a:pPr marL="12700">
                        <a:lnSpc>
                          <a:spcPct val="100000"/>
                        </a:lnSpc>
                        <a:spcBef>
                          <a:spcPts val="100"/>
                        </a:spcBef>
                      </a:pPr>
                      <a:r>
                        <a:rPr lang="zh-CN"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rPr>
                        <a:t>Canister light</a:t>
                      </a:r>
                      <a:endParaRPr lang="zh-CN"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endParaRPr>
                    </a:p>
                    <a:p>
                      <a:pPr marL="12700">
                        <a:lnSpc>
                          <a:spcPct val="100000"/>
                        </a:lnSpc>
                        <a:spcBef>
                          <a:spcPts val="100"/>
                        </a:spcBef>
                      </a:pPr>
                      <a:r>
                        <a:rPr lang="zh-CN"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rPr>
                        <a:t>Ceiling light</a:t>
                      </a:r>
                      <a:endParaRPr lang="zh-CN"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endParaRPr>
                    </a:p>
                    <a:p>
                      <a:pPr marL="12700">
                        <a:lnSpc>
                          <a:spcPct val="100000"/>
                        </a:lnSpc>
                        <a:spcBef>
                          <a:spcPts val="100"/>
                        </a:spcBef>
                      </a:pPr>
                      <a:r>
                        <a:rPr lang="zh-CN"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rPr>
                        <a:t>Desk light</a:t>
                      </a:r>
                      <a:endParaRPr lang="zh-CN"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endParaRPr>
                    </a:p>
                    <a:p>
                      <a:pPr marL="12700">
                        <a:lnSpc>
                          <a:spcPct val="100000"/>
                        </a:lnSpc>
                        <a:spcBef>
                          <a:spcPts val="100"/>
                        </a:spcBef>
                      </a:pPr>
                      <a:r>
                        <a:rPr lang="zh-CN"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rPr>
                        <a:t>Street light</a:t>
                      </a:r>
                      <a:endParaRPr lang="zh-CN"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a:solidFill>
                        <a:schemeClr val="bg1">
                          <a:lumMod val="75000"/>
                        </a:schemeClr>
                      </a:solidFill>
                      <a:prstDash val="solid"/>
                    </a:lnB>
                    <a:solidFill>
                      <a:schemeClr val="bg1"/>
                    </a:solidFill>
                  </a:tcPr>
                </a:tc>
                <a:tc>
                  <a:txBody>
                    <a:bodyPr/>
                    <a:lstStyle/>
                    <a:p>
                      <a:pPr marL="12700">
                        <a:lnSpc>
                          <a:spcPct val="100000"/>
                        </a:lnSpc>
                        <a:spcBef>
                          <a:spcPts val="100"/>
                        </a:spcBef>
                      </a:pPr>
                      <a:r>
                        <a:rPr lang="zh-CN"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rPr>
                        <a:t>Health</a:t>
                      </a:r>
                      <a:r>
                        <a:rPr lang="en-US" altLang="zh-CN"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rPr>
                        <a:t> </a:t>
                      </a:r>
                      <a:r>
                        <a:rPr lang="zh-CN"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rPr>
                        <a:t>measuring </a:t>
                      </a:r>
                      <a:r>
                        <a:rPr lang="en-US" altLang="zh-CN"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rPr>
                        <a:t>instrument</a:t>
                      </a:r>
                      <a:endParaRPr lang="zh-CN"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endParaRPr>
                    </a:p>
                    <a:p>
                      <a:pPr marL="12700">
                        <a:lnSpc>
                          <a:spcPct val="100000"/>
                        </a:lnSpc>
                        <a:spcBef>
                          <a:spcPts val="100"/>
                        </a:spcBef>
                      </a:pPr>
                      <a:r>
                        <a:rPr lang="zh-CN"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rPr>
                        <a:t>Therapy instrument  Oxygen machine  Blood pressure</a:t>
                      </a:r>
                      <a:r>
                        <a:rPr lang="en-US" altLang="zh-CN"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rPr>
                        <a:t> monitor</a:t>
                      </a:r>
                      <a:endParaRPr lang="en-US" altLang="zh-CN"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a:solidFill>
                        <a:schemeClr val="bg1">
                          <a:lumMod val="75000"/>
                        </a:schemeClr>
                      </a:solidFill>
                      <a:prstDash val="solid"/>
                    </a:lnB>
                    <a:solidFill>
                      <a:schemeClr val="bg1"/>
                    </a:solidFill>
                  </a:tcPr>
                </a:tc>
                <a:tc>
                  <a:txBody>
                    <a:bodyPr/>
                    <a:lstStyle/>
                    <a:p>
                      <a:pPr marL="12700">
                        <a:lnSpc>
                          <a:spcPct val="100000"/>
                        </a:lnSpc>
                        <a:spcBef>
                          <a:spcPts val="100"/>
                        </a:spcBef>
                      </a:pPr>
                      <a:r>
                        <a:rPr lang="zh-CN" altLang="en-US"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rPr>
                        <a:t>Cooker, microwave</a:t>
                      </a:r>
                      <a:r>
                        <a:rPr lang="en-US" altLang="zh-CN"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rPr>
                        <a:t> </a:t>
                      </a:r>
                      <a:r>
                        <a:rPr lang="zh-CN" altLang="en-US"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rPr>
                        <a:t>oven       Washing</a:t>
                      </a:r>
                      <a:r>
                        <a:rPr lang="en-US" altLang="zh-CN"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rPr>
                        <a:t> </a:t>
                      </a:r>
                      <a:r>
                        <a:rPr lang="zh-CN" altLang="en-US"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rPr>
                        <a:t>machine  Speaker Refrigerator        TV                       Air conditioning</a:t>
                      </a:r>
                      <a:endParaRPr lang="zh-CN" altLang="en-US"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endParaRPr>
                    </a:p>
                    <a:p>
                      <a:pPr>
                        <a:buNone/>
                      </a:pPr>
                      <a:endParaRPr lang="en-US" altLang="zh-CN" sz="1065" b="1" dirty="0">
                        <a:solidFill>
                          <a:schemeClr val="bg1"/>
                        </a:solidFill>
                        <a:latin typeface="微软雅黑" panose="020B0503020204020204" pitchFamily="34" charset="-122"/>
                        <a:ea typeface="微软雅黑" panose="020B0503020204020204" pitchFamily="34" charset="-122"/>
                        <a:cs typeface="Arial Unicode MS" panose="020B0604020202020204" charset="-122"/>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a:solidFill>
                        <a:schemeClr val="bg1">
                          <a:lumMod val="75000"/>
                        </a:schemeClr>
                      </a:solidFill>
                      <a:prstDash val="solid"/>
                    </a:lnB>
                    <a:solidFill>
                      <a:schemeClr val="bg1"/>
                    </a:solidFill>
                  </a:tcPr>
                </a:tc>
                <a:tc>
                  <a:txBody>
                    <a:bodyPr/>
                    <a:lstStyle/>
                    <a:p>
                      <a:pPr marL="12700">
                        <a:lnSpc>
                          <a:spcPct val="100000"/>
                        </a:lnSpc>
                        <a:spcBef>
                          <a:spcPts val="100"/>
                        </a:spcBef>
                      </a:pPr>
                      <a:r>
                        <a:rPr sz="1065"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5G base station</a:t>
                      </a:r>
                      <a:endParaRPr sz="1065"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2700">
                        <a:lnSpc>
                          <a:spcPct val="100000"/>
                        </a:lnSpc>
                        <a:spcBef>
                          <a:spcPts val="100"/>
                        </a:spcBef>
                      </a:pPr>
                      <a:r>
                        <a:rPr sz="1065"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Router</a:t>
                      </a:r>
                      <a:endParaRPr sz="1065"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2700">
                        <a:lnSpc>
                          <a:spcPct val="100000"/>
                        </a:lnSpc>
                        <a:spcBef>
                          <a:spcPts val="100"/>
                        </a:spcBef>
                      </a:pPr>
                      <a:r>
                        <a:rPr sz="1065"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Switch</a:t>
                      </a:r>
                      <a:endParaRPr sz="1065"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2700">
                        <a:lnSpc>
                          <a:spcPct val="100000"/>
                        </a:lnSpc>
                        <a:spcBef>
                          <a:spcPts val="100"/>
                        </a:spcBef>
                      </a:pPr>
                      <a:r>
                        <a:rPr sz="1065"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Phone        Walkie-talkie</a:t>
                      </a:r>
                      <a:endParaRPr sz="1065"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a:solidFill>
                        <a:schemeClr val="bg1">
                          <a:lumMod val="75000"/>
                        </a:schemeClr>
                      </a:solidFill>
                      <a:prstDash val="solid"/>
                    </a:lnB>
                    <a:solidFill>
                      <a:schemeClr val="bg1"/>
                    </a:solidFill>
                  </a:tcPr>
                </a:tc>
                <a:tc>
                  <a:txBody>
                    <a:bodyPr/>
                    <a:lstStyle/>
                    <a:p>
                      <a:pPr marL="12700">
                        <a:lnSpc>
                          <a:spcPct val="100000"/>
                        </a:lnSpc>
                        <a:spcBef>
                          <a:spcPts val="100"/>
                        </a:spcBef>
                      </a:pPr>
                      <a:r>
                        <a:rPr lang="en-US" altLang="zh-CN"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rPr>
                        <a:t>S</a:t>
                      </a:r>
                      <a:r>
                        <a:rPr lang="zh-CN"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rPr>
                        <a:t>urveillance camera</a:t>
                      </a:r>
                      <a:endParaRPr lang="zh-CN"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endParaRPr>
                    </a:p>
                    <a:p>
                      <a:pPr marL="12700">
                        <a:lnSpc>
                          <a:spcPct val="100000"/>
                        </a:lnSpc>
                        <a:spcBef>
                          <a:spcPts val="100"/>
                        </a:spcBef>
                      </a:pPr>
                      <a:r>
                        <a:rPr lang="zh-CN"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rPr>
                        <a:t>Smoke alarm</a:t>
                      </a:r>
                      <a:endParaRPr lang="zh-CN"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endParaRPr>
                    </a:p>
                    <a:p>
                      <a:pPr marL="12700">
                        <a:lnSpc>
                          <a:spcPct val="100000"/>
                        </a:lnSpc>
                        <a:spcBef>
                          <a:spcPts val="100"/>
                        </a:spcBef>
                      </a:pPr>
                      <a:r>
                        <a:rPr lang="zh-CN"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rPr>
                        <a:t>Temperature sensing alarm</a:t>
                      </a:r>
                      <a:endParaRPr lang="zh-CN"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endParaRPr>
                    </a:p>
                    <a:p>
                      <a:pPr marL="12700">
                        <a:lnSpc>
                          <a:spcPct val="100000"/>
                        </a:lnSpc>
                        <a:spcBef>
                          <a:spcPts val="100"/>
                        </a:spcBef>
                      </a:pPr>
                      <a:r>
                        <a:rPr lang="zh-CN"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rPr>
                        <a:t>Emergency light</a:t>
                      </a:r>
                      <a:endParaRPr lang="zh-CN"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endParaRPr>
                    </a:p>
                    <a:p>
                      <a:pPr>
                        <a:buNone/>
                      </a:pPr>
                      <a:endParaRPr lang="zh-CN" altLang="en-US"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a:solidFill>
                        <a:schemeClr val="bg1">
                          <a:lumMod val="75000"/>
                        </a:schemeClr>
                      </a:solidFill>
                      <a:prstDash val="solid"/>
                    </a:lnB>
                    <a:solidFill>
                      <a:schemeClr val="bg1"/>
                    </a:solidFill>
                  </a:tcPr>
                </a:tc>
                <a:tc>
                  <a:txBody>
                    <a:bodyPr/>
                    <a:lstStyle/>
                    <a:p>
                      <a:pPr marL="12700">
                        <a:lnSpc>
                          <a:spcPct val="100000"/>
                        </a:lnSpc>
                        <a:spcBef>
                          <a:spcPts val="100"/>
                        </a:spcBef>
                      </a:pPr>
                      <a:r>
                        <a:rPr lang="zh-CN"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rPr>
                        <a:t>Multimeter</a:t>
                      </a:r>
                      <a:endParaRPr lang="zh-CN"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endParaRPr>
                    </a:p>
                    <a:p>
                      <a:pPr marL="12700">
                        <a:lnSpc>
                          <a:spcPct val="100000"/>
                        </a:lnSpc>
                        <a:spcBef>
                          <a:spcPts val="100"/>
                        </a:spcBef>
                      </a:pPr>
                      <a:r>
                        <a:rPr lang="zh-CN"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rPr>
                        <a:t>Oscilloscope</a:t>
                      </a:r>
                      <a:endParaRPr lang="zh-CN"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endParaRPr>
                    </a:p>
                    <a:p>
                      <a:pPr marL="12700">
                        <a:lnSpc>
                          <a:spcPct val="100000"/>
                        </a:lnSpc>
                        <a:spcBef>
                          <a:spcPts val="100"/>
                        </a:spcBef>
                      </a:pPr>
                      <a:r>
                        <a:rPr lang="zh-CN"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rPr>
                        <a:t>Thermal imager</a:t>
                      </a:r>
                      <a:endParaRPr lang="zh-CN"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endParaRPr>
                    </a:p>
                    <a:p>
                      <a:pPr marL="12700">
                        <a:lnSpc>
                          <a:spcPct val="100000"/>
                        </a:lnSpc>
                        <a:spcBef>
                          <a:spcPts val="100"/>
                        </a:spcBef>
                      </a:pPr>
                      <a:r>
                        <a:rPr lang="zh-CN"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rPr>
                        <a:t>Electronic load  Driving</a:t>
                      </a:r>
                      <a:r>
                        <a:rPr lang="en-US" altLang="zh-CN"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rPr>
                        <a:t> </a:t>
                      </a:r>
                      <a:r>
                        <a:rPr lang="zh-CN"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rPr>
                        <a:t>recorder</a:t>
                      </a:r>
                      <a:endParaRPr lang="zh-CN" sz="1065" b="1" dirty="0">
                        <a:solidFill>
                          <a:schemeClr val="tx1"/>
                        </a:solidFill>
                        <a:effectLst/>
                        <a:latin typeface="微软雅黑" panose="020B0503020204020204" pitchFamily="34" charset="-122"/>
                        <a:ea typeface="微软雅黑" panose="020B0503020204020204" pitchFamily="34" charset="-122"/>
                        <a:cs typeface="Arial Unicode MS" panose="020B0604020202020204" charset="-122"/>
                        <a:sym typeface="+mn-ea"/>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a:solidFill>
                        <a:schemeClr val="bg1">
                          <a:lumMod val="75000"/>
                        </a:schemeClr>
                      </a:solidFill>
                      <a:prstDash val="solid"/>
                    </a:lnB>
                    <a:solidFill>
                      <a:schemeClr val="bg1"/>
                    </a:solidFill>
                  </a:tcPr>
                </a:tc>
                <a:tc>
                  <a:txBody>
                    <a:bodyPr/>
                    <a:lstStyle/>
                    <a:p>
                      <a:pPr marL="12700">
                        <a:lnSpc>
                          <a:spcPct val="100000"/>
                        </a:lnSpc>
                        <a:spcBef>
                          <a:spcPts val="100"/>
                        </a:spcBef>
                      </a:pPr>
                      <a:r>
                        <a:rPr lang="en-US" altLang="zh-CN" sz="1065"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EPS/UPS</a:t>
                      </a:r>
                      <a:endParaRPr lang="en-US" altLang="zh-CN" sz="1065"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2700">
                        <a:lnSpc>
                          <a:spcPct val="100000"/>
                        </a:lnSpc>
                        <a:spcBef>
                          <a:spcPts val="100"/>
                        </a:spcBef>
                      </a:pPr>
                      <a:r>
                        <a:rPr lang="en-US" altLang="zh-CN" sz="1065"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Energy storage station</a:t>
                      </a:r>
                      <a:endParaRPr lang="en-US" altLang="zh-CN" sz="1065"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2700">
                        <a:lnSpc>
                          <a:spcPct val="100000"/>
                        </a:lnSpc>
                        <a:spcBef>
                          <a:spcPts val="100"/>
                        </a:spcBef>
                      </a:pPr>
                      <a:r>
                        <a:rPr lang="en-US" altLang="zh-CN" sz="1065"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Data center</a:t>
                      </a:r>
                      <a:endParaRPr lang="en-US" altLang="zh-CN" sz="1065"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2700">
                        <a:lnSpc>
                          <a:spcPct val="100000"/>
                        </a:lnSpc>
                        <a:spcBef>
                          <a:spcPts val="100"/>
                        </a:spcBef>
                      </a:pPr>
                      <a:r>
                        <a:rPr lang="en-US" altLang="zh-CN" sz="1065"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Electric tool</a:t>
                      </a:r>
                      <a:endParaRPr lang="en-US" altLang="zh-CN" sz="1065"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2700">
                        <a:lnSpc>
                          <a:spcPct val="100000"/>
                        </a:lnSpc>
                        <a:spcBef>
                          <a:spcPts val="100"/>
                        </a:spcBef>
                      </a:pPr>
                      <a:r>
                        <a:rPr lang="en-US" altLang="zh-CN" sz="1065"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Drone &amp; AI</a:t>
                      </a:r>
                      <a:endParaRPr lang="en-US" altLang="zh-CN" sz="1065"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a:buNone/>
                      </a:pPr>
                      <a:endParaRPr lang="zh-CN" altLang="en-US" sz="1065"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lnL w="6350" cmpd="sng">
                      <a:solidFill>
                        <a:schemeClr val="bg1">
                          <a:lumMod val="75000"/>
                        </a:schemeClr>
                      </a:solidFill>
                      <a:prstDash val="solid"/>
                    </a:lnL>
                    <a:lnR w="6350" cmpd="sng">
                      <a:solidFill>
                        <a:schemeClr val="bg1">
                          <a:lumMod val="75000"/>
                        </a:schemeClr>
                      </a:solidFill>
                      <a:prstDash val="solid"/>
                    </a:lnR>
                    <a:lnT w="6350" cmpd="sng">
                      <a:solidFill>
                        <a:schemeClr val="bg1">
                          <a:lumMod val="75000"/>
                        </a:schemeClr>
                      </a:solidFill>
                      <a:prstDash val="solid"/>
                    </a:lnT>
                    <a:lnB w="6350">
                      <a:solidFill>
                        <a:schemeClr val="bg1">
                          <a:lumMod val="75000"/>
                        </a:schemeClr>
                      </a:solidFill>
                      <a:prstDash val="solid"/>
                    </a:lnB>
                    <a:solidFill>
                      <a:schemeClr val="bg1"/>
                    </a:solidFill>
                  </a:tcPr>
                </a:tc>
              </a:tr>
              <a:tr h="961390">
                <a:tc>
                  <a:txBody>
                    <a:bodyPr/>
                    <a:lstStyle/>
                    <a:p>
                      <a:pPr>
                        <a:buNone/>
                      </a:pPr>
                      <a:endParaRPr lang="zh-CN" altLang="en-US" sz="1800">
                        <a:latin typeface="微软雅黑" panose="020B0503020204020204" pitchFamily="34" charset="-122"/>
                        <a:ea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lnTlToBr>
                      <a:noFill/>
                    </a:lnTlToBr>
                    <a:lnBlToTr>
                      <a:noFill/>
                    </a:lnBlToTr>
                    <a:solidFill>
                      <a:schemeClr val="bg1"/>
                    </a:solidFill>
                  </a:tcPr>
                </a:tc>
                <a:tc>
                  <a:txBody>
                    <a:bodyPr/>
                    <a:lstStyle/>
                    <a:p>
                      <a:pPr>
                        <a:buNone/>
                      </a:pPr>
                      <a:endParaRPr lang="zh-CN" altLang="en-US" sz="1800">
                        <a:latin typeface="微软雅黑" panose="020B0503020204020204" pitchFamily="34" charset="-122"/>
                        <a:ea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lnTlToBr>
                      <a:noFill/>
                    </a:lnTlToBr>
                    <a:lnBlToTr>
                      <a:noFill/>
                    </a:lnBlToTr>
                    <a:solidFill>
                      <a:schemeClr val="bg1"/>
                    </a:solidFill>
                  </a:tcPr>
                </a:tc>
                <a:tc>
                  <a:txBody>
                    <a:bodyPr/>
                    <a:lstStyle/>
                    <a:p>
                      <a:pPr>
                        <a:buNone/>
                      </a:pPr>
                      <a:endParaRPr lang="zh-CN" altLang="en-US" sz="1800">
                        <a:latin typeface="微软雅黑" panose="020B0503020204020204" pitchFamily="34" charset="-122"/>
                        <a:ea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lnTlToBr>
                      <a:noFill/>
                    </a:lnTlToBr>
                    <a:lnBlToTr>
                      <a:noFill/>
                    </a:lnBlToTr>
                    <a:solidFill>
                      <a:schemeClr val="bg1"/>
                    </a:solidFill>
                  </a:tcPr>
                </a:tc>
                <a:tc>
                  <a:txBody>
                    <a:bodyPr/>
                    <a:lstStyle/>
                    <a:p>
                      <a:pPr>
                        <a:buNone/>
                      </a:pPr>
                      <a:endParaRPr lang="zh-CN" altLang="en-US" sz="1800">
                        <a:latin typeface="微软雅黑" panose="020B0503020204020204" pitchFamily="34" charset="-122"/>
                        <a:ea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lnTlToBr>
                      <a:noFill/>
                    </a:lnTlToBr>
                    <a:lnBlToTr>
                      <a:noFill/>
                    </a:lnBlToTr>
                    <a:solidFill>
                      <a:schemeClr val="bg1"/>
                    </a:solidFill>
                  </a:tcPr>
                </a:tc>
                <a:tc>
                  <a:txBody>
                    <a:bodyPr/>
                    <a:lstStyle/>
                    <a:p>
                      <a:pPr>
                        <a:buNone/>
                      </a:pPr>
                      <a:endParaRPr lang="zh-CN" altLang="en-US" sz="1800">
                        <a:latin typeface="微软雅黑" panose="020B0503020204020204" pitchFamily="34" charset="-122"/>
                        <a:ea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lnTlToBr>
                      <a:noFill/>
                    </a:lnTlToBr>
                    <a:lnBlToTr>
                      <a:noFill/>
                    </a:lnBlToTr>
                    <a:solidFill>
                      <a:schemeClr val="bg1"/>
                    </a:solidFill>
                  </a:tcPr>
                </a:tc>
                <a:tc>
                  <a:txBody>
                    <a:bodyPr/>
                    <a:lstStyle/>
                    <a:p>
                      <a:pPr>
                        <a:buNone/>
                      </a:pPr>
                      <a:endParaRPr lang="zh-CN" altLang="en-US" sz="1800">
                        <a:latin typeface="微软雅黑" panose="020B0503020204020204" pitchFamily="34" charset="-122"/>
                        <a:ea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lnTlToBr>
                      <a:noFill/>
                    </a:lnTlToBr>
                    <a:lnBlToTr>
                      <a:noFill/>
                    </a:lnBlToTr>
                    <a:solidFill>
                      <a:schemeClr val="bg1"/>
                    </a:solidFill>
                  </a:tcPr>
                </a:tc>
                <a:tc>
                  <a:txBody>
                    <a:bodyPr/>
                    <a:lstStyle/>
                    <a:p>
                      <a:pPr>
                        <a:buNone/>
                      </a:pPr>
                      <a:endParaRPr lang="zh-CN" altLang="en-US" sz="1800">
                        <a:latin typeface="微软雅黑" panose="020B0503020204020204" pitchFamily="34" charset="-122"/>
                        <a:ea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lnTlToBr>
                      <a:noFill/>
                    </a:lnTlToBr>
                    <a:lnBlToTr>
                      <a:noFill/>
                    </a:lnBlToTr>
                    <a:solidFill>
                      <a:schemeClr val="bg1"/>
                    </a:solidFill>
                  </a:tcPr>
                </a:tc>
                <a:tc>
                  <a:txBody>
                    <a:bodyPr/>
                    <a:lstStyle/>
                    <a:p>
                      <a:pPr>
                        <a:buNone/>
                      </a:pPr>
                      <a:endParaRPr lang="zh-CN" altLang="en-US" sz="1800">
                        <a:latin typeface="微软雅黑" panose="020B0503020204020204" pitchFamily="34" charset="-122"/>
                        <a:ea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lnTlToBr>
                      <a:noFill/>
                    </a:lnTlToBr>
                    <a:lnBlToTr>
                      <a:noFill/>
                    </a:lnBlToTr>
                    <a:solidFill>
                      <a:schemeClr val="bg1"/>
                    </a:solidFill>
                  </a:tcPr>
                </a:tc>
              </a:tr>
              <a:tr h="1016000">
                <a:tc>
                  <a:txBody>
                    <a:bodyPr/>
                    <a:lstStyle/>
                    <a:p>
                      <a:pPr>
                        <a:buNone/>
                      </a:pPr>
                      <a:endParaRPr lang="zh-CN" altLang="en-US" sz="1800">
                        <a:latin typeface="微软雅黑" panose="020B0503020204020204" pitchFamily="34" charset="-122"/>
                        <a:ea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lnTlToBr>
                      <a:noFill/>
                    </a:lnTlToBr>
                    <a:lnBlToTr>
                      <a:noFill/>
                    </a:lnBlToTr>
                    <a:solidFill>
                      <a:schemeClr val="bg1"/>
                    </a:solidFill>
                  </a:tcPr>
                </a:tc>
                <a:tc>
                  <a:txBody>
                    <a:bodyPr/>
                    <a:lstStyle/>
                    <a:p>
                      <a:pPr>
                        <a:buNone/>
                      </a:pPr>
                      <a:endParaRPr lang="zh-CN" altLang="en-US" sz="1800">
                        <a:latin typeface="微软雅黑" panose="020B0503020204020204" pitchFamily="34" charset="-122"/>
                        <a:ea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lnTlToBr>
                      <a:noFill/>
                    </a:lnTlToBr>
                    <a:lnBlToTr>
                      <a:noFill/>
                    </a:lnBlToTr>
                    <a:solidFill>
                      <a:schemeClr val="bg1"/>
                    </a:solidFill>
                  </a:tcPr>
                </a:tc>
                <a:tc>
                  <a:txBody>
                    <a:bodyPr/>
                    <a:lstStyle/>
                    <a:p>
                      <a:pPr>
                        <a:buNone/>
                      </a:pPr>
                      <a:endParaRPr lang="zh-CN" altLang="en-US" sz="1800">
                        <a:latin typeface="微软雅黑" panose="020B0503020204020204" pitchFamily="34" charset="-122"/>
                        <a:ea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lnTlToBr>
                      <a:noFill/>
                    </a:lnTlToBr>
                    <a:lnBlToTr>
                      <a:noFill/>
                    </a:lnBlToTr>
                    <a:solidFill>
                      <a:schemeClr val="bg1"/>
                    </a:solidFill>
                  </a:tcPr>
                </a:tc>
                <a:tc>
                  <a:txBody>
                    <a:bodyPr/>
                    <a:lstStyle/>
                    <a:p>
                      <a:pPr>
                        <a:buNone/>
                      </a:pPr>
                      <a:endParaRPr lang="zh-CN" altLang="en-US" sz="1800">
                        <a:latin typeface="微软雅黑" panose="020B0503020204020204" pitchFamily="34" charset="-122"/>
                        <a:ea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lnTlToBr>
                      <a:noFill/>
                    </a:lnTlToBr>
                    <a:lnBlToTr>
                      <a:noFill/>
                    </a:lnBlToTr>
                    <a:solidFill>
                      <a:schemeClr val="bg1"/>
                    </a:solidFill>
                  </a:tcPr>
                </a:tc>
                <a:tc>
                  <a:txBody>
                    <a:bodyPr/>
                    <a:lstStyle/>
                    <a:p>
                      <a:pPr>
                        <a:buNone/>
                      </a:pPr>
                      <a:endParaRPr lang="zh-CN" altLang="en-US" sz="1800">
                        <a:latin typeface="微软雅黑" panose="020B0503020204020204" pitchFamily="34" charset="-122"/>
                        <a:ea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lnTlToBr>
                      <a:noFill/>
                    </a:lnTlToBr>
                    <a:lnBlToTr>
                      <a:noFill/>
                    </a:lnBlToTr>
                    <a:solidFill>
                      <a:schemeClr val="bg1"/>
                    </a:solidFill>
                  </a:tcPr>
                </a:tc>
                <a:tc>
                  <a:txBody>
                    <a:bodyPr/>
                    <a:lstStyle/>
                    <a:p>
                      <a:pPr>
                        <a:buNone/>
                      </a:pPr>
                      <a:endParaRPr lang="zh-CN" altLang="en-US" sz="1800">
                        <a:latin typeface="微软雅黑" panose="020B0503020204020204" pitchFamily="34" charset="-122"/>
                        <a:ea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lnTlToBr>
                      <a:noFill/>
                    </a:lnTlToBr>
                    <a:lnBlToTr>
                      <a:noFill/>
                    </a:lnBlToTr>
                    <a:solidFill>
                      <a:schemeClr val="bg1"/>
                    </a:solidFill>
                  </a:tcPr>
                </a:tc>
                <a:tc>
                  <a:txBody>
                    <a:bodyPr/>
                    <a:lstStyle/>
                    <a:p>
                      <a:pPr>
                        <a:buNone/>
                      </a:pPr>
                      <a:endParaRPr lang="zh-CN" altLang="en-US" sz="1800">
                        <a:latin typeface="微软雅黑" panose="020B0503020204020204" pitchFamily="34" charset="-122"/>
                        <a:ea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lnTlToBr>
                      <a:noFill/>
                    </a:lnTlToBr>
                    <a:lnBlToTr>
                      <a:noFill/>
                    </a:lnBlToTr>
                    <a:solidFill>
                      <a:schemeClr val="bg1"/>
                    </a:solidFill>
                  </a:tcPr>
                </a:tc>
                <a:tc>
                  <a:txBody>
                    <a:bodyPr/>
                    <a:lstStyle/>
                    <a:p>
                      <a:pPr>
                        <a:buNone/>
                      </a:pPr>
                      <a:endParaRPr lang="zh-CN" altLang="en-US" sz="1800">
                        <a:latin typeface="微软雅黑" panose="020B0503020204020204" pitchFamily="34" charset="-122"/>
                        <a:ea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lnTlToBr>
                      <a:noFill/>
                    </a:lnTlToBr>
                    <a:lnBlToTr>
                      <a:noFill/>
                    </a:lnBlToTr>
                    <a:solidFill>
                      <a:schemeClr val="bg1"/>
                    </a:solidFill>
                  </a:tcPr>
                </a:tc>
              </a:tr>
              <a:tr h="1105535">
                <a:tc>
                  <a:txBody>
                    <a:bodyPr/>
                    <a:lstStyle/>
                    <a:p>
                      <a:pPr>
                        <a:buNone/>
                      </a:pPr>
                      <a:endParaRPr lang="zh-CN" altLang="en-US" sz="1800">
                        <a:latin typeface="微软雅黑" panose="020B0503020204020204" pitchFamily="34" charset="-122"/>
                        <a:ea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lnTlToBr>
                      <a:noFill/>
                    </a:lnTlToBr>
                    <a:lnBlToTr>
                      <a:noFill/>
                    </a:lnBlToTr>
                    <a:solidFill>
                      <a:schemeClr val="bg1"/>
                    </a:solidFill>
                  </a:tcPr>
                </a:tc>
                <a:tc>
                  <a:txBody>
                    <a:bodyPr/>
                    <a:lstStyle/>
                    <a:p>
                      <a:pPr>
                        <a:buNone/>
                      </a:pPr>
                      <a:endParaRPr lang="zh-CN" altLang="en-US" sz="1800">
                        <a:latin typeface="微软雅黑" panose="020B0503020204020204" pitchFamily="34" charset="-122"/>
                        <a:ea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lnTlToBr>
                      <a:noFill/>
                    </a:lnTlToBr>
                    <a:lnBlToTr>
                      <a:noFill/>
                    </a:lnBlToTr>
                    <a:solidFill>
                      <a:schemeClr val="bg1"/>
                    </a:solidFill>
                  </a:tcPr>
                </a:tc>
                <a:tc>
                  <a:txBody>
                    <a:bodyPr/>
                    <a:lstStyle/>
                    <a:p>
                      <a:pPr>
                        <a:buNone/>
                      </a:pPr>
                      <a:endParaRPr lang="zh-CN" altLang="en-US" sz="1800">
                        <a:latin typeface="微软雅黑" panose="020B0503020204020204" pitchFamily="34" charset="-122"/>
                        <a:ea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lnTlToBr>
                      <a:noFill/>
                    </a:lnTlToBr>
                    <a:lnBlToTr>
                      <a:noFill/>
                    </a:lnBlToTr>
                    <a:solidFill>
                      <a:schemeClr val="bg1"/>
                    </a:solidFill>
                  </a:tcPr>
                </a:tc>
                <a:tc>
                  <a:txBody>
                    <a:bodyPr/>
                    <a:lstStyle/>
                    <a:p>
                      <a:pPr>
                        <a:buNone/>
                      </a:pPr>
                      <a:endParaRPr lang="zh-CN" altLang="en-US" sz="1800">
                        <a:latin typeface="微软雅黑" panose="020B0503020204020204" pitchFamily="34" charset="-122"/>
                        <a:ea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lnTlToBr>
                      <a:noFill/>
                    </a:lnTlToBr>
                    <a:lnBlToTr>
                      <a:noFill/>
                    </a:lnBlToTr>
                    <a:solidFill>
                      <a:schemeClr val="bg1"/>
                    </a:solidFill>
                  </a:tcPr>
                </a:tc>
                <a:tc>
                  <a:txBody>
                    <a:bodyPr/>
                    <a:lstStyle/>
                    <a:p>
                      <a:pPr>
                        <a:buNone/>
                      </a:pPr>
                      <a:endParaRPr lang="zh-CN" altLang="en-US" sz="1800">
                        <a:latin typeface="微软雅黑" panose="020B0503020204020204" pitchFamily="34" charset="-122"/>
                        <a:ea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lnTlToBr>
                      <a:noFill/>
                    </a:lnTlToBr>
                    <a:lnBlToTr>
                      <a:noFill/>
                    </a:lnBlToTr>
                    <a:solidFill>
                      <a:schemeClr val="bg1"/>
                    </a:solidFill>
                  </a:tcPr>
                </a:tc>
                <a:tc>
                  <a:txBody>
                    <a:bodyPr/>
                    <a:lstStyle/>
                    <a:p>
                      <a:pPr>
                        <a:buNone/>
                      </a:pPr>
                      <a:endParaRPr lang="zh-CN" altLang="en-US" sz="1800">
                        <a:latin typeface="微软雅黑" panose="020B0503020204020204" pitchFamily="34" charset="-122"/>
                        <a:ea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lnTlToBr>
                      <a:noFill/>
                    </a:lnTlToBr>
                    <a:lnBlToTr>
                      <a:noFill/>
                    </a:lnBlToTr>
                    <a:solidFill>
                      <a:schemeClr val="bg1"/>
                    </a:solidFill>
                  </a:tcPr>
                </a:tc>
                <a:tc>
                  <a:txBody>
                    <a:bodyPr/>
                    <a:lstStyle/>
                    <a:p>
                      <a:pPr>
                        <a:buNone/>
                      </a:pPr>
                      <a:endParaRPr lang="zh-CN" altLang="en-US" sz="1800">
                        <a:latin typeface="微软雅黑" panose="020B0503020204020204" pitchFamily="34" charset="-122"/>
                        <a:ea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lnTlToBr>
                      <a:noFill/>
                    </a:lnTlToBr>
                    <a:lnBlToTr>
                      <a:noFill/>
                    </a:lnBlToTr>
                    <a:solidFill>
                      <a:schemeClr val="bg1"/>
                    </a:solidFill>
                  </a:tcPr>
                </a:tc>
                <a:tc>
                  <a:txBody>
                    <a:bodyPr/>
                    <a:lstStyle/>
                    <a:p>
                      <a:pPr>
                        <a:buNone/>
                      </a:pPr>
                      <a:endParaRPr lang="zh-CN" altLang="en-US" sz="1800" dirty="0">
                        <a:latin typeface="微软雅黑" panose="020B0503020204020204" pitchFamily="34" charset="-122"/>
                        <a:ea typeface="微软雅黑" panose="020B0503020204020204" pitchFamily="34" charset="-122"/>
                      </a:endParaRPr>
                    </a:p>
                  </a:txBody>
                  <a:tcPr marL="121920" marR="121920" marT="60960" marB="60960">
                    <a:lnL w="6350">
                      <a:solidFill>
                        <a:schemeClr val="bg1">
                          <a:lumMod val="75000"/>
                        </a:schemeClr>
                      </a:solidFill>
                      <a:prstDash val="solid"/>
                    </a:lnL>
                    <a:lnR w="6350">
                      <a:solidFill>
                        <a:schemeClr val="bg1">
                          <a:lumMod val="75000"/>
                        </a:schemeClr>
                      </a:solidFill>
                      <a:prstDash val="solid"/>
                    </a:lnR>
                    <a:lnT w="6350">
                      <a:solidFill>
                        <a:schemeClr val="bg1">
                          <a:lumMod val="75000"/>
                        </a:schemeClr>
                      </a:solidFill>
                      <a:prstDash val="solid"/>
                    </a:lnT>
                    <a:lnB w="6350">
                      <a:solidFill>
                        <a:schemeClr val="bg1">
                          <a:lumMod val="75000"/>
                        </a:schemeClr>
                      </a:solidFill>
                      <a:prstDash val="solid"/>
                    </a:lnB>
                    <a:lnTlToBr>
                      <a:noFill/>
                    </a:lnTlToBr>
                    <a:lnBlToTr>
                      <a:noFill/>
                    </a:lnBlToTr>
                    <a:solidFill>
                      <a:schemeClr val="bg1"/>
                    </a:solidFill>
                  </a:tcPr>
                </a:tc>
              </a:tr>
            </a:tbl>
          </a:graphicData>
        </a:graphic>
      </p:graphicFrame>
      <p:pic>
        <p:nvPicPr>
          <p:cNvPr id="2097225" name="图片 58"/>
          <p:cNvPicPr>
            <a:picLocks noChangeAspect="1"/>
          </p:cNvPicPr>
          <p:nvPr>
            <p:custDataLst>
              <p:tags r:id="rId3"/>
            </p:custDataLst>
          </p:nvPr>
        </p:nvPicPr>
        <p:blipFill>
          <a:blip r:embed="rId4" cstate="print"/>
          <a:stretch>
            <a:fillRect/>
          </a:stretch>
        </p:blipFill>
        <p:spPr>
          <a:xfrm>
            <a:off x="3654135" y="5193105"/>
            <a:ext cx="938953" cy="691727"/>
          </a:xfrm>
          <a:prstGeom prst="rect">
            <a:avLst/>
          </a:prstGeom>
        </p:spPr>
      </p:pic>
      <p:sp>
        <p:nvSpPr>
          <p:cNvPr id="1048737" name="object 57"/>
          <p:cNvSpPr/>
          <p:nvPr>
            <p:custDataLst>
              <p:tags r:id="rId5"/>
            </p:custDataLst>
          </p:nvPr>
        </p:nvSpPr>
        <p:spPr>
          <a:xfrm>
            <a:off x="828173" y="5112248"/>
            <a:ext cx="889847" cy="732367"/>
          </a:xfrm>
          <a:prstGeom prst="rect">
            <a:avLst/>
          </a:prstGeom>
          <a:blipFill>
            <a:blip r:embed="rId6" cstate="print"/>
            <a:stretch>
              <a:fillRect/>
            </a:stretch>
          </a:blipFill>
        </p:spPr>
        <p:txBody>
          <a:bodyPr wrap="square" lIns="0" tIns="0" rIns="0" bIns="0" rtlCol="0"/>
          <a:lstStyle/>
          <a:p>
            <a:endParaRPr sz="1600"/>
          </a:p>
        </p:txBody>
      </p:sp>
      <p:sp>
        <p:nvSpPr>
          <p:cNvPr id="1048738" name="object 51"/>
          <p:cNvSpPr/>
          <p:nvPr>
            <p:custDataLst>
              <p:tags r:id="rId7"/>
            </p:custDataLst>
          </p:nvPr>
        </p:nvSpPr>
        <p:spPr>
          <a:xfrm>
            <a:off x="10298352" y="3067125"/>
            <a:ext cx="1081193" cy="794173"/>
          </a:xfrm>
          <a:prstGeom prst="rect">
            <a:avLst/>
          </a:prstGeom>
          <a:blipFill>
            <a:blip r:embed="rId8" cstate="print"/>
            <a:stretch>
              <a:fillRect/>
            </a:stretch>
          </a:blipFill>
        </p:spPr>
        <p:txBody>
          <a:bodyPr wrap="square" lIns="0" tIns="0" rIns="0" bIns="0" rtlCol="0"/>
          <a:lstStyle/>
          <a:p>
            <a:endParaRPr sz="1600"/>
          </a:p>
        </p:txBody>
      </p:sp>
      <p:pic>
        <p:nvPicPr>
          <p:cNvPr id="2097226" name="图片 74"/>
          <p:cNvPicPr>
            <a:picLocks noChangeAspect="1"/>
          </p:cNvPicPr>
          <p:nvPr>
            <p:custDataLst>
              <p:tags r:id="rId9"/>
            </p:custDataLst>
          </p:nvPr>
        </p:nvPicPr>
        <p:blipFill>
          <a:blip r:embed="rId10"/>
          <a:stretch>
            <a:fillRect/>
          </a:stretch>
        </p:blipFill>
        <p:spPr>
          <a:xfrm>
            <a:off x="4978957" y="5193105"/>
            <a:ext cx="966893" cy="691727"/>
          </a:xfrm>
          <a:prstGeom prst="rect">
            <a:avLst/>
          </a:prstGeom>
        </p:spPr>
      </p:pic>
      <p:sp>
        <p:nvSpPr>
          <p:cNvPr id="1048757" name="object 30"/>
          <p:cNvSpPr/>
          <p:nvPr>
            <p:custDataLst>
              <p:tags r:id="rId11"/>
            </p:custDataLst>
          </p:nvPr>
        </p:nvSpPr>
        <p:spPr>
          <a:xfrm>
            <a:off x="7534197" y="3023945"/>
            <a:ext cx="1120140" cy="731520"/>
          </a:xfrm>
          <a:prstGeom prst="rect">
            <a:avLst/>
          </a:prstGeom>
          <a:blipFill>
            <a:blip r:embed="rId12" cstate="print"/>
            <a:stretch>
              <a:fillRect/>
            </a:stretch>
          </a:blipFill>
        </p:spPr>
        <p:txBody>
          <a:bodyPr wrap="square" lIns="0" tIns="0" rIns="0" bIns="0" rtlCol="0"/>
          <a:lstStyle/>
          <a:p>
            <a:endParaRPr sz="1600"/>
          </a:p>
        </p:txBody>
      </p:sp>
      <p:sp>
        <p:nvSpPr>
          <p:cNvPr id="1048759" name="object 27"/>
          <p:cNvSpPr/>
          <p:nvPr>
            <p:custDataLst>
              <p:tags r:id="rId13"/>
            </p:custDataLst>
          </p:nvPr>
        </p:nvSpPr>
        <p:spPr>
          <a:xfrm>
            <a:off x="10253478" y="5129393"/>
            <a:ext cx="1065107" cy="795867"/>
          </a:xfrm>
          <a:prstGeom prst="rect">
            <a:avLst/>
          </a:prstGeom>
          <a:blipFill>
            <a:blip r:embed="rId14" cstate="print"/>
            <a:stretch>
              <a:fillRect/>
            </a:stretch>
          </a:blipFill>
        </p:spPr>
        <p:txBody>
          <a:bodyPr wrap="square" lIns="0" tIns="0" rIns="0" bIns="0" rtlCol="0"/>
          <a:lstStyle/>
          <a:p>
            <a:endParaRPr sz="1600"/>
          </a:p>
        </p:txBody>
      </p:sp>
      <p:pic>
        <p:nvPicPr>
          <p:cNvPr id="2097227" name="图片 108"/>
          <p:cNvPicPr>
            <a:picLocks noChangeAspect="1"/>
          </p:cNvPicPr>
          <p:nvPr>
            <p:custDataLst>
              <p:tags r:id="rId15"/>
            </p:custDataLst>
          </p:nvPr>
        </p:nvPicPr>
        <p:blipFill>
          <a:blip r:embed="rId16" cstate="print"/>
          <a:stretch>
            <a:fillRect/>
          </a:stretch>
        </p:blipFill>
        <p:spPr>
          <a:xfrm>
            <a:off x="2081663" y="3066913"/>
            <a:ext cx="981287" cy="626533"/>
          </a:xfrm>
          <a:prstGeom prst="rect">
            <a:avLst/>
          </a:prstGeom>
        </p:spPr>
      </p:pic>
      <p:pic>
        <p:nvPicPr>
          <p:cNvPr id="2097228" name="图片 114"/>
          <p:cNvPicPr>
            <a:picLocks noChangeAspect="1"/>
          </p:cNvPicPr>
          <p:nvPr>
            <p:custDataLst>
              <p:tags r:id="rId17"/>
            </p:custDataLst>
          </p:nvPr>
        </p:nvPicPr>
        <p:blipFill>
          <a:blip r:embed="rId18"/>
          <a:stretch>
            <a:fillRect/>
          </a:stretch>
        </p:blipFill>
        <p:spPr>
          <a:xfrm>
            <a:off x="782877" y="3024157"/>
            <a:ext cx="854287" cy="660400"/>
          </a:xfrm>
          <a:prstGeom prst="rect">
            <a:avLst/>
          </a:prstGeom>
        </p:spPr>
      </p:pic>
      <p:pic>
        <p:nvPicPr>
          <p:cNvPr id="2097229" name="图片 115"/>
          <p:cNvPicPr>
            <a:picLocks noChangeAspect="1"/>
          </p:cNvPicPr>
          <p:nvPr>
            <p:custDataLst>
              <p:tags r:id="rId19"/>
            </p:custDataLst>
          </p:nvPr>
        </p:nvPicPr>
        <p:blipFill>
          <a:blip r:embed="rId20" cstate="print"/>
          <a:stretch>
            <a:fillRect/>
          </a:stretch>
        </p:blipFill>
        <p:spPr>
          <a:xfrm>
            <a:off x="2198503" y="4086512"/>
            <a:ext cx="1013460" cy="716280"/>
          </a:xfrm>
          <a:prstGeom prst="rect">
            <a:avLst/>
          </a:prstGeom>
        </p:spPr>
      </p:pic>
      <p:pic>
        <p:nvPicPr>
          <p:cNvPr id="2097230" name="图片 116"/>
          <p:cNvPicPr>
            <a:picLocks noChangeAspect="1"/>
          </p:cNvPicPr>
          <p:nvPr>
            <p:custDataLst>
              <p:tags r:id="rId21"/>
            </p:custDataLst>
          </p:nvPr>
        </p:nvPicPr>
        <p:blipFill>
          <a:blip r:embed="rId22"/>
          <a:stretch>
            <a:fillRect/>
          </a:stretch>
        </p:blipFill>
        <p:spPr>
          <a:xfrm flipH="1">
            <a:off x="2142412" y="5090023"/>
            <a:ext cx="983827" cy="754380"/>
          </a:xfrm>
          <a:prstGeom prst="rect">
            <a:avLst/>
          </a:prstGeom>
        </p:spPr>
      </p:pic>
      <p:pic>
        <p:nvPicPr>
          <p:cNvPr id="2097231" name="图片 117"/>
          <p:cNvPicPr>
            <a:picLocks noChangeAspect="1"/>
          </p:cNvPicPr>
          <p:nvPr>
            <p:custDataLst>
              <p:tags r:id="rId23"/>
            </p:custDataLst>
          </p:nvPr>
        </p:nvPicPr>
        <p:blipFill>
          <a:blip r:embed="rId24" cstate="print"/>
          <a:stretch>
            <a:fillRect/>
          </a:stretch>
        </p:blipFill>
        <p:spPr>
          <a:xfrm>
            <a:off x="4966892" y="3088080"/>
            <a:ext cx="866987" cy="613833"/>
          </a:xfrm>
          <a:prstGeom prst="rect">
            <a:avLst/>
          </a:prstGeom>
        </p:spPr>
      </p:pic>
      <p:pic>
        <p:nvPicPr>
          <p:cNvPr id="2097232" name="图片 118"/>
          <p:cNvPicPr>
            <a:picLocks noChangeAspect="1"/>
          </p:cNvPicPr>
          <p:nvPr>
            <p:custDataLst>
              <p:tags r:id="rId25"/>
            </p:custDataLst>
          </p:nvPr>
        </p:nvPicPr>
        <p:blipFill>
          <a:blip r:embed="rId26" cstate="print"/>
          <a:stretch>
            <a:fillRect/>
          </a:stretch>
        </p:blipFill>
        <p:spPr>
          <a:xfrm>
            <a:off x="5074207" y="4097307"/>
            <a:ext cx="877993" cy="701040"/>
          </a:xfrm>
          <a:prstGeom prst="rect">
            <a:avLst/>
          </a:prstGeom>
        </p:spPr>
      </p:pic>
      <p:pic>
        <p:nvPicPr>
          <p:cNvPr id="2097233" name="图片 119"/>
          <p:cNvPicPr>
            <a:picLocks noChangeAspect="1"/>
          </p:cNvPicPr>
          <p:nvPr>
            <p:custDataLst>
              <p:tags r:id="rId27"/>
            </p:custDataLst>
          </p:nvPr>
        </p:nvPicPr>
        <p:blipFill>
          <a:blip r:embed="rId28"/>
          <a:stretch>
            <a:fillRect/>
          </a:stretch>
        </p:blipFill>
        <p:spPr>
          <a:xfrm>
            <a:off x="6386963" y="4097307"/>
            <a:ext cx="937260" cy="591820"/>
          </a:xfrm>
          <a:prstGeom prst="rect">
            <a:avLst/>
          </a:prstGeom>
        </p:spPr>
      </p:pic>
      <p:pic>
        <p:nvPicPr>
          <p:cNvPr id="2097234" name="图片 120"/>
          <p:cNvPicPr>
            <a:picLocks noChangeAspect="1"/>
          </p:cNvPicPr>
          <p:nvPr>
            <p:custDataLst>
              <p:tags r:id="rId29"/>
            </p:custDataLst>
          </p:nvPr>
        </p:nvPicPr>
        <p:blipFill>
          <a:blip r:embed="rId30" cstate="print"/>
          <a:stretch>
            <a:fillRect/>
          </a:stretch>
        </p:blipFill>
        <p:spPr>
          <a:xfrm>
            <a:off x="6390138" y="5192893"/>
            <a:ext cx="1023620" cy="692573"/>
          </a:xfrm>
          <a:prstGeom prst="rect">
            <a:avLst/>
          </a:prstGeom>
        </p:spPr>
      </p:pic>
      <p:pic>
        <p:nvPicPr>
          <p:cNvPr id="2097235" name="图片 121"/>
          <p:cNvPicPr>
            <a:picLocks noChangeAspect="1"/>
          </p:cNvPicPr>
          <p:nvPr>
            <p:custDataLst>
              <p:tags r:id="rId31"/>
            </p:custDataLst>
          </p:nvPr>
        </p:nvPicPr>
        <p:blipFill>
          <a:blip r:embed="rId32" cstate="print"/>
          <a:stretch>
            <a:fillRect/>
          </a:stretch>
        </p:blipFill>
        <p:spPr>
          <a:xfrm>
            <a:off x="7689560" y="5194375"/>
            <a:ext cx="964353" cy="690880"/>
          </a:xfrm>
          <a:prstGeom prst="rect">
            <a:avLst/>
          </a:prstGeom>
        </p:spPr>
      </p:pic>
      <p:pic>
        <p:nvPicPr>
          <p:cNvPr id="2097236" name="图片 122"/>
          <p:cNvPicPr>
            <a:picLocks noChangeAspect="1"/>
          </p:cNvPicPr>
          <p:nvPr>
            <p:custDataLst>
              <p:tags r:id="rId33"/>
            </p:custDataLst>
          </p:nvPr>
        </p:nvPicPr>
        <p:blipFill>
          <a:blip r:embed="rId34" cstate="print"/>
          <a:stretch>
            <a:fillRect/>
          </a:stretch>
        </p:blipFill>
        <p:spPr>
          <a:xfrm>
            <a:off x="7760257" y="4086088"/>
            <a:ext cx="841587" cy="568960"/>
          </a:xfrm>
          <a:prstGeom prst="rect">
            <a:avLst/>
          </a:prstGeom>
        </p:spPr>
      </p:pic>
      <p:pic>
        <p:nvPicPr>
          <p:cNvPr id="2097237" name="图片 123"/>
          <p:cNvPicPr>
            <a:picLocks noChangeAspect="1"/>
          </p:cNvPicPr>
          <p:nvPr>
            <p:custDataLst>
              <p:tags r:id="rId35"/>
            </p:custDataLst>
          </p:nvPr>
        </p:nvPicPr>
        <p:blipFill>
          <a:blip r:embed="rId36" cstate="print"/>
          <a:stretch>
            <a:fillRect/>
          </a:stretch>
        </p:blipFill>
        <p:spPr>
          <a:xfrm>
            <a:off x="9032797" y="5192893"/>
            <a:ext cx="1029547" cy="732367"/>
          </a:xfrm>
          <a:prstGeom prst="rect">
            <a:avLst/>
          </a:prstGeom>
        </p:spPr>
      </p:pic>
      <p:pic>
        <p:nvPicPr>
          <p:cNvPr id="2097238" name="图片 124"/>
          <p:cNvPicPr>
            <a:picLocks noChangeAspect="1"/>
          </p:cNvPicPr>
          <p:nvPr>
            <p:custDataLst>
              <p:tags r:id="rId37"/>
            </p:custDataLst>
          </p:nvPr>
        </p:nvPicPr>
        <p:blipFill>
          <a:blip r:embed="rId38" cstate="print"/>
          <a:stretch>
            <a:fillRect/>
          </a:stretch>
        </p:blipFill>
        <p:spPr>
          <a:xfrm>
            <a:off x="9037877" y="4053280"/>
            <a:ext cx="935567" cy="601980"/>
          </a:xfrm>
          <a:prstGeom prst="rect">
            <a:avLst/>
          </a:prstGeom>
        </p:spPr>
      </p:pic>
      <p:pic>
        <p:nvPicPr>
          <p:cNvPr id="2097239" name="图片 125"/>
          <p:cNvPicPr>
            <a:picLocks noChangeAspect="1"/>
          </p:cNvPicPr>
          <p:nvPr>
            <p:custDataLst>
              <p:tags r:id="rId39"/>
            </p:custDataLst>
          </p:nvPr>
        </p:nvPicPr>
        <p:blipFill>
          <a:blip r:embed="rId40" cstate="print"/>
          <a:stretch>
            <a:fillRect/>
          </a:stretch>
        </p:blipFill>
        <p:spPr>
          <a:xfrm>
            <a:off x="9203400" y="3066913"/>
            <a:ext cx="687493" cy="688340"/>
          </a:xfrm>
          <a:prstGeom prst="rect">
            <a:avLst/>
          </a:prstGeom>
        </p:spPr>
      </p:pic>
      <p:pic>
        <p:nvPicPr>
          <p:cNvPr id="2097243" name="图片 129"/>
          <p:cNvPicPr>
            <a:picLocks noChangeAspect="1"/>
          </p:cNvPicPr>
          <p:nvPr>
            <p:custDataLst>
              <p:tags r:id="rId41"/>
            </p:custDataLst>
          </p:nvPr>
        </p:nvPicPr>
        <p:blipFill>
          <a:blip r:embed="rId42" cstate="print"/>
          <a:stretch>
            <a:fillRect/>
          </a:stretch>
        </p:blipFill>
        <p:spPr>
          <a:xfrm>
            <a:off x="3520362" y="4086088"/>
            <a:ext cx="916940" cy="772160"/>
          </a:xfrm>
          <a:prstGeom prst="rect">
            <a:avLst/>
          </a:prstGeom>
        </p:spPr>
      </p:pic>
      <p:sp>
        <p:nvSpPr>
          <p:cNvPr id="1048766" name="object 43"/>
          <p:cNvSpPr/>
          <p:nvPr>
            <p:custDataLst>
              <p:tags r:id="rId43"/>
            </p:custDataLst>
          </p:nvPr>
        </p:nvSpPr>
        <p:spPr>
          <a:xfrm>
            <a:off x="688473" y="4086300"/>
            <a:ext cx="1146387" cy="853440"/>
          </a:xfrm>
          <a:prstGeom prst="rect">
            <a:avLst/>
          </a:prstGeom>
          <a:blipFill>
            <a:blip r:embed="rId44" cstate="print"/>
            <a:stretch>
              <a:fillRect/>
            </a:stretch>
          </a:blipFill>
        </p:spPr>
        <p:txBody>
          <a:bodyPr wrap="square" lIns="0" tIns="0" rIns="0" bIns="0" rtlCol="0"/>
          <a:lstStyle/>
          <a:p>
            <a:endParaRPr sz="1600"/>
          </a:p>
        </p:txBody>
      </p:sp>
      <p:pic>
        <p:nvPicPr>
          <p:cNvPr id="3" name="图片 2"/>
          <p:cNvPicPr>
            <a:picLocks noChangeAspect="1"/>
          </p:cNvPicPr>
          <p:nvPr>
            <p:custDataLst>
              <p:tags r:id="rId45"/>
            </p:custDataLst>
          </p:nvPr>
        </p:nvPicPr>
        <p:blipFill>
          <a:blip r:embed="rId46" cstate="print"/>
          <a:stretch>
            <a:fillRect/>
          </a:stretch>
        </p:blipFill>
        <p:spPr>
          <a:xfrm>
            <a:off x="3528193" y="3055060"/>
            <a:ext cx="972820" cy="696807"/>
          </a:xfrm>
          <a:prstGeom prst="rect">
            <a:avLst/>
          </a:prstGeom>
        </p:spPr>
      </p:pic>
      <p:pic>
        <p:nvPicPr>
          <p:cNvPr id="4" name="图片 3"/>
          <p:cNvPicPr>
            <a:picLocks noChangeAspect="1"/>
          </p:cNvPicPr>
          <p:nvPr>
            <p:custDataLst>
              <p:tags r:id="rId47"/>
            </p:custDataLst>
          </p:nvPr>
        </p:nvPicPr>
        <p:blipFill>
          <a:blip r:embed="rId48" cstate="print"/>
          <a:stretch>
            <a:fillRect/>
          </a:stretch>
        </p:blipFill>
        <p:spPr>
          <a:xfrm>
            <a:off x="6351615" y="2991137"/>
            <a:ext cx="1062567" cy="764540"/>
          </a:xfrm>
          <a:prstGeom prst="rect">
            <a:avLst/>
          </a:prstGeom>
        </p:spPr>
      </p:pic>
      <p:pic>
        <p:nvPicPr>
          <p:cNvPr id="6" name="图片 5"/>
          <p:cNvPicPr>
            <a:picLocks noChangeAspect="1"/>
          </p:cNvPicPr>
          <p:nvPr>
            <p:custDataLst>
              <p:tags r:id="rId49"/>
            </p:custDataLst>
          </p:nvPr>
        </p:nvPicPr>
        <p:blipFill>
          <a:blip r:embed="rId50"/>
          <a:stretch>
            <a:fillRect/>
          </a:stretch>
        </p:blipFill>
        <p:spPr>
          <a:xfrm>
            <a:off x="10253902" y="3914850"/>
            <a:ext cx="1026160" cy="773853"/>
          </a:xfrm>
          <a:prstGeom prst="rect">
            <a:avLst/>
          </a:prstGeom>
        </p:spPr>
      </p:pic>
      <p:sp>
        <p:nvSpPr>
          <p:cNvPr id="5" name="文本框 4"/>
          <p:cNvSpPr txBox="1"/>
          <p:nvPr>
            <p:custDataLst>
              <p:tags r:id="rId51"/>
            </p:custDataLst>
          </p:nvPr>
        </p:nvSpPr>
        <p:spPr>
          <a:xfrm>
            <a:off x="9593500" y="377342"/>
            <a:ext cx="1763395" cy="368935"/>
          </a:xfrm>
          <a:prstGeom prst="rect">
            <a:avLst/>
          </a:prstGeom>
          <a:noFill/>
          <a:effectLst/>
        </p:spPr>
        <p:txBody>
          <a:bodyPr wrap="none" lIns="0" tIns="0" rIns="0" bIns="0" rtlCol="0">
            <a:spAutoFit/>
          </a:bodyPr>
          <a:lstStyle/>
          <a:p>
            <a:pPr algn="r"/>
            <a:r>
              <a:rPr lang="en-US" altLang="zh-CN" sz="2400" b="1" dirty="0">
                <a:solidFill>
                  <a:srgbClr val="DC281E"/>
                </a:solidFill>
                <a:latin typeface="微软雅黑" panose="020B0503020204020204" pitchFamily="34" charset="-122"/>
                <a:ea typeface="微软雅黑" panose="020B0503020204020204" pitchFamily="34" charset="-122"/>
              </a:rPr>
              <a:t>Application</a:t>
            </a:r>
            <a:endParaRPr lang="en-US" altLang="zh-CN" sz="2400" b="1" dirty="0">
              <a:solidFill>
                <a:srgbClr val="DC281E"/>
              </a:solidFill>
              <a:latin typeface="微软雅黑" panose="020B0503020204020204" pitchFamily="34" charset="-122"/>
              <a:ea typeface="微软雅黑" panose="020B0503020204020204" pitchFamily="34" charset="-122"/>
            </a:endParaRPr>
          </a:p>
        </p:txBody>
      </p:sp>
      <p:sp>
        <p:nvSpPr>
          <p:cNvPr id="9" name="椭圆 8"/>
          <p:cNvSpPr/>
          <p:nvPr>
            <p:custDataLst>
              <p:tags r:id="rId52"/>
            </p:custDataLst>
          </p:nvPr>
        </p:nvSpPr>
        <p:spPr>
          <a:xfrm>
            <a:off x="9237325" y="428409"/>
            <a:ext cx="288000" cy="288000"/>
          </a:xfrm>
          <a:prstGeom prst="ellipse">
            <a:avLst/>
          </a:prstGeom>
          <a:gradFill>
            <a:gsLst>
              <a:gs pos="100000">
                <a:srgbClr val="DC281E">
                  <a:alpha val="0"/>
                </a:srgbClr>
              </a:gs>
              <a:gs pos="60000">
                <a:srgbClr val="DC281E"/>
              </a:gs>
              <a:gs pos="72000">
                <a:srgbClr val="DA281E"/>
              </a:gs>
              <a:gs pos="0">
                <a:srgbClr val="FAADA2">
                  <a:alpha val="10000"/>
                </a:srgbClr>
              </a:gs>
            </a:gsLst>
            <a:path path="circle">
              <a:fillToRect l="100000" t="100000"/>
            </a:path>
            <a:tileRect r="-100000" b="-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0" name="图片 9" descr="集团logo2"/>
          <p:cNvPicPr>
            <a:picLocks noChangeAspect="1"/>
          </p:cNvPicPr>
          <p:nvPr>
            <p:custDataLst>
              <p:tags r:id="rId53"/>
            </p:custDataLst>
          </p:nvPr>
        </p:nvPicPr>
        <p:blipFill>
          <a:blip r:embed="rId54" cstate="print"/>
          <a:stretch>
            <a:fillRect/>
          </a:stretch>
        </p:blipFill>
        <p:spPr>
          <a:xfrm>
            <a:off x="669925" y="356849"/>
            <a:ext cx="1606943" cy="360000"/>
          </a:xfrm>
          <a:prstGeom prst="rect">
            <a:avLst/>
          </a:prstGeom>
        </p:spPr>
      </p:pic>
      <p:pic>
        <p:nvPicPr>
          <p:cNvPr id="15" name="图片 14" descr="未标题-1"/>
          <p:cNvPicPr>
            <a:picLocks noChangeAspect="1"/>
          </p:cNvPicPr>
          <p:nvPr/>
        </p:nvPicPr>
        <p:blipFill>
          <a:blip r:embed="rId55" cstate="print"/>
          <a:stretch>
            <a:fillRect/>
          </a:stretch>
        </p:blipFill>
        <p:spPr>
          <a:xfrm>
            <a:off x="9600576" y="6198870"/>
            <a:ext cx="2056235" cy="36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fltVal val="0"/>
                                          </p:val>
                                        </p:tav>
                                        <p:tav tm="100000">
                                          <p:val>
                                            <p:strVal val="#ppt_w"/>
                                          </p:val>
                                        </p:tav>
                                      </p:tavLst>
                                    </p:anim>
                                    <p:anim calcmode="lin" valueType="num">
                                      <p:cBhvr>
                                        <p:cTn id="8" dur="250" fill="hold"/>
                                        <p:tgtEl>
                                          <p:spTgt spid="5"/>
                                        </p:tgtEl>
                                        <p:attrNameLst>
                                          <p:attrName>ppt_h</p:attrName>
                                        </p:attrNameLst>
                                      </p:cBhvr>
                                      <p:tavLst>
                                        <p:tav tm="0">
                                          <p:val>
                                            <p:fltVal val="0"/>
                                          </p:val>
                                        </p:tav>
                                        <p:tav tm="100000">
                                          <p:val>
                                            <p:strVal val="#ppt_h"/>
                                          </p:val>
                                        </p:tav>
                                      </p:tavLst>
                                    </p:anim>
                                    <p:animEffect transition="in" filter="fade">
                                      <p:cBhvr>
                                        <p:cTn id="9" dur="250"/>
                                        <p:tgtEl>
                                          <p:spTgt spid="5"/>
                                        </p:tgtEl>
                                      </p:cBhvr>
                                    </p:animEffect>
                                  </p:childTnLst>
                                </p:cTn>
                              </p:par>
                              <p:par>
                                <p:cTn id="10" presetID="6" presetClass="emph" presetSubtype="0" decel="100000" fill="hold" grpId="1" nodeType="withEffect">
                                  <p:stCondLst>
                                    <p:cond delay="600"/>
                                  </p:stCondLst>
                                  <p:childTnLst>
                                    <p:animScale>
                                      <p:cBhvr>
                                        <p:cTn id="11" dur="250" fill="hold"/>
                                        <p:tgtEl>
                                          <p:spTgt spid="5"/>
                                        </p:tgtEl>
                                      </p:cBhvr>
                                      <p:by x="120000" y="120000"/>
                                    </p:animScale>
                                  </p:childTnLst>
                                </p:cTn>
                              </p:par>
                              <p:par>
                                <p:cTn id="12" presetID="6" presetClass="emph" presetSubtype="0" decel="100000" fill="hold" grpId="2" nodeType="withEffect">
                                  <p:stCondLst>
                                    <p:cond delay="800"/>
                                  </p:stCondLst>
                                  <p:childTnLst>
                                    <p:animScale>
                                      <p:cBhvr>
                                        <p:cTn id="13" dur="250" fill="hold"/>
                                        <p:tgtEl>
                                          <p:spTgt spid="5"/>
                                        </p:tgtEl>
                                      </p:cBhvr>
                                      <p:by x="83000" y="83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5" grpId="2"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任意多边形 29"/>
          <p:cNvSpPr/>
          <p:nvPr>
            <p:custDataLst>
              <p:tags r:id="rId1"/>
            </p:custDataLst>
          </p:nvPr>
        </p:nvSpPr>
        <p:spPr>
          <a:xfrm>
            <a:off x="-9525" y="4466590"/>
            <a:ext cx="12200890" cy="2391410"/>
          </a:xfrm>
          <a:custGeom>
            <a:avLst/>
            <a:gdLst>
              <a:gd name="connsiteX0" fmla="*/ 0 w 19214"/>
              <a:gd name="connsiteY0" fmla="*/ 2640 h 3806"/>
              <a:gd name="connsiteX1" fmla="*/ 19214 w 19214"/>
              <a:gd name="connsiteY1" fmla="*/ 0 h 3806"/>
              <a:gd name="connsiteX2" fmla="*/ 19214 w 19214"/>
              <a:gd name="connsiteY2" fmla="*/ 3806 h 3806"/>
              <a:gd name="connsiteX3" fmla="*/ 15 w 19214"/>
              <a:gd name="connsiteY3" fmla="*/ 3806 h 3806"/>
              <a:gd name="connsiteX4" fmla="*/ 0 w 19214"/>
              <a:gd name="connsiteY4" fmla="*/ 2640 h 3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4" h="3806">
                <a:moveTo>
                  <a:pt x="0" y="2640"/>
                </a:moveTo>
                <a:cubicBezTo>
                  <a:pt x="5356" y="611"/>
                  <a:pt x="11309" y="6332"/>
                  <a:pt x="19214" y="0"/>
                </a:cubicBezTo>
                <a:lnTo>
                  <a:pt x="19214" y="3806"/>
                </a:lnTo>
                <a:lnTo>
                  <a:pt x="15" y="3806"/>
                </a:lnTo>
                <a:lnTo>
                  <a:pt x="0" y="2640"/>
                </a:lnTo>
                <a:close/>
              </a:path>
            </a:pathLst>
          </a:custGeom>
          <a:gradFill>
            <a:gsLst>
              <a:gs pos="100000">
                <a:srgbClr val="DC281E">
                  <a:alpha val="70000"/>
                </a:srgbClr>
              </a:gs>
              <a:gs pos="60000">
                <a:srgbClr val="DC281E"/>
              </a:gs>
              <a:gs pos="72000">
                <a:srgbClr val="DA281E"/>
              </a:gs>
              <a:gs pos="0">
                <a:srgbClr val="FAADA2">
                  <a:alpha val="80000"/>
                </a:srgbClr>
              </a:gs>
            </a:gsLst>
            <a:lin ang="27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2097260" name="图片 77"/>
          <p:cNvPicPr>
            <a:picLocks noChangeAspect="1"/>
          </p:cNvPicPr>
          <p:nvPr>
            <p:custDataLst>
              <p:tags r:id="rId2"/>
            </p:custDataLst>
          </p:nvPr>
        </p:nvPicPr>
        <p:blipFill>
          <a:blip r:embed="rId3"/>
          <a:stretch>
            <a:fillRect/>
          </a:stretch>
        </p:blipFill>
        <p:spPr>
          <a:xfrm>
            <a:off x="5281930" y="2521268"/>
            <a:ext cx="1410970" cy="493395"/>
          </a:xfrm>
          <a:prstGeom prst="rect">
            <a:avLst/>
          </a:prstGeom>
        </p:spPr>
      </p:pic>
      <p:pic>
        <p:nvPicPr>
          <p:cNvPr id="2097262" name="图片 81"/>
          <p:cNvPicPr>
            <a:picLocks noChangeAspect="1"/>
          </p:cNvPicPr>
          <p:nvPr>
            <p:custDataLst>
              <p:tags r:id="rId4"/>
            </p:custDataLst>
          </p:nvPr>
        </p:nvPicPr>
        <p:blipFill>
          <a:blip r:embed="rId5"/>
          <a:stretch>
            <a:fillRect/>
          </a:stretch>
        </p:blipFill>
        <p:spPr>
          <a:xfrm>
            <a:off x="1469708" y="5229860"/>
            <a:ext cx="1312545" cy="463550"/>
          </a:xfrm>
          <a:prstGeom prst="rect">
            <a:avLst/>
          </a:prstGeom>
        </p:spPr>
      </p:pic>
      <p:pic>
        <p:nvPicPr>
          <p:cNvPr id="2097265" name="图片 84"/>
          <p:cNvPicPr>
            <a:picLocks noChangeAspect="1"/>
          </p:cNvPicPr>
          <p:nvPr>
            <p:custDataLst>
              <p:tags r:id="rId6"/>
            </p:custDataLst>
          </p:nvPr>
        </p:nvPicPr>
        <p:blipFill>
          <a:blip r:embed="rId7" cstate="print"/>
          <a:stretch>
            <a:fillRect/>
          </a:stretch>
        </p:blipFill>
        <p:spPr>
          <a:xfrm>
            <a:off x="3433446" y="3430270"/>
            <a:ext cx="1326515" cy="536575"/>
          </a:xfrm>
          <a:prstGeom prst="rect">
            <a:avLst/>
          </a:prstGeom>
        </p:spPr>
      </p:pic>
      <p:pic>
        <p:nvPicPr>
          <p:cNvPr id="2097267" name="图片 86"/>
          <p:cNvPicPr>
            <a:picLocks noChangeAspect="1"/>
          </p:cNvPicPr>
          <p:nvPr>
            <p:custDataLst>
              <p:tags r:id="rId8"/>
            </p:custDataLst>
          </p:nvPr>
        </p:nvPicPr>
        <p:blipFill>
          <a:blip r:embed="rId9"/>
          <a:stretch>
            <a:fillRect/>
          </a:stretch>
        </p:blipFill>
        <p:spPr>
          <a:xfrm>
            <a:off x="7228523" y="1516698"/>
            <a:ext cx="1325880" cy="553720"/>
          </a:xfrm>
          <a:prstGeom prst="rect">
            <a:avLst/>
          </a:prstGeom>
        </p:spPr>
      </p:pic>
      <p:pic>
        <p:nvPicPr>
          <p:cNvPr id="2097268" name="图片 87"/>
          <p:cNvPicPr>
            <a:picLocks noChangeAspect="1"/>
          </p:cNvPicPr>
          <p:nvPr>
            <p:custDataLst>
              <p:tags r:id="rId10"/>
            </p:custDataLst>
          </p:nvPr>
        </p:nvPicPr>
        <p:blipFill>
          <a:blip r:embed="rId11" cstate="print"/>
          <a:stretch>
            <a:fillRect/>
          </a:stretch>
        </p:blipFill>
        <p:spPr>
          <a:xfrm>
            <a:off x="1470660" y="2502535"/>
            <a:ext cx="1310640" cy="530860"/>
          </a:xfrm>
          <a:prstGeom prst="rect">
            <a:avLst/>
          </a:prstGeom>
        </p:spPr>
      </p:pic>
      <p:pic>
        <p:nvPicPr>
          <p:cNvPr id="2097269" name="图片 89"/>
          <p:cNvPicPr>
            <a:picLocks noChangeAspect="1"/>
          </p:cNvPicPr>
          <p:nvPr>
            <p:custDataLst>
              <p:tags r:id="rId12"/>
            </p:custDataLst>
          </p:nvPr>
        </p:nvPicPr>
        <p:blipFill>
          <a:blip r:embed="rId13" cstate="print"/>
          <a:stretch>
            <a:fillRect/>
          </a:stretch>
        </p:blipFill>
        <p:spPr>
          <a:xfrm>
            <a:off x="1473200" y="3430270"/>
            <a:ext cx="1305560" cy="536575"/>
          </a:xfrm>
          <a:prstGeom prst="rect">
            <a:avLst/>
          </a:prstGeom>
        </p:spPr>
      </p:pic>
      <p:pic>
        <p:nvPicPr>
          <p:cNvPr id="2097275" name="图片 2"/>
          <p:cNvPicPr>
            <a:picLocks noChangeAspect="1"/>
          </p:cNvPicPr>
          <p:nvPr>
            <p:custDataLst>
              <p:tags r:id="rId14"/>
            </p:custDataLst>
          </p:nvPr>
        </p:nvPicPr>
        <p:blipFill>
          <a:blip r:embed="rId15"/>
          <a:stretch>
            <a:fillRect/>
          </a:stretch>
        </p:blipFill>
        <p:spPr>
          <a:xfrm>
            <a:off x="9203691" y="1516698"/>
            <a:ext cx="1325880" cy="553720"/>
          </a:xfrm>
          <a:prstGeom prst="rect">
            <a:avLst/>
          </a:prstGeom>
        </p:spPr>
      </p:pic>
      <p:pic>
        <p:nvPicPr>
          <p:cNvPr id="2097276" name="图片 3"/>
          <p:cNvPicPr>
            <a:picLocks noChangeAspect="1"/>
          </p:cNvPicPr>
          <p:nvPr>
            <p:custDataLst>
              <p:tags r:id="rId16"/>
            </p:custDataLst>
          </p:nvPr>
        </p:nvPicPr>
        <p:blipFill>
          <a:blip r:embed="rId17" cstate="print"/>
          <a:stretch>
            <a:fillRect/>
          </a:stretch>
        </p:blipFill>
        <p:spPr>
          <a:xfrm>
            <a:off x="3434081" y="1516698"/>
            <a:ext cx="1325245" cy="553720"/>
          </a:xfrm>
          <a:prstGeom prst="rect">
            <a:avLst/>
          </a:prstGeom>
        </p:spPr>
      </p:pic>
      <p:pic>
        <p:nvPicPr>
          <p:cNvPr id="2097279" name="图片 1"/>
          <p:cNvPicPr>
            <a:picLocks noChangeAspect="1"/>
          </p:cNvPicPr>
          <p:nvPr>
            <p:custDataLst>
              <p:tags r:id="rId18"/>
            </p:custDataLst>
          </p:nvPr>
        </p:nvPicPr>
        <p:blipFill>
          <a:blip r:embed="rId19" cstate="print"/>
          <a:stretch>
            <a:fillRect/>
          </a:stretch>
        </p:blipFill>
        <p:spPr>
          <a:xfrm>
            <a:off x="5333365" y="4392930"/>
            <a:ext cx="1308100" cy="451485"/>
          </a:xfrm>
          <a:prstGeom prst="rect">
            <a:avLst/>
          </a:prstGeom>
          <a:noFill/>
          <a:ln>
            <a:noFill/>
          </a:ln>
        </p:spPr>
      </p:pic>
      <p:pic>
        <p:nvPicPr>
          <p:cNvPr id="12" name="图片 11"/>
          <p:cNvPicPr>
            <a:picLocks noChangeAspect="1"/>
          </p:cNvPicPr>
          <p:nvPr>
            <p:custDataLst>
              <p:tags r:id="rId20"/>
            </p:custDataLst>
          </p:nvPr>
        </p:nvPicPr>
        <p:blipFill>
          <a:blip r:embed="rId21" cstate="print"/>
          <a:stretch>
            <a:fillRect/>
          </a:stretch>
        </p:blipFill>
        <p:spPr>
          <a:xfrm>
            <a:off x="5386070" y="3456305"/>
            <a:ext cx="1202690" cy="484505"/>
          </a:xfrm>
          <a:prstGeom prst="rect">
            <a:avLst/>
          </a:prstGeom>
        </p:spPr>
      </p:pic>
      <p:pic>
        <p:nvPicPr>
          <p:cNvPr id="7" name="图片 6"/>
          <p:cNvPicPr>
            <a:picLocks noChangeAspect="1"/>
          </p:cNvPicPr>
          <p:nvPr>
            <p:custDataLst>
              <p:tags r:id="rId22"/>
            </p:custDataLst>
          </p:nvPr>
        </p:nvPicPr>
        <p:blipFill>
          <a:blip r:embed="rId23"/>
          <a:stretch>
            <a:fillRect/>
          </a:stretch>
        </p:blipFill>
        <p:spPr>
          <a:xfrm>
            <a:off x="3476308" y="4364990"/>
            <a:ext cx="1240790" cy="508635"/>
          </a:xfrm>
          <a:prstGeom prst="rect">
            <a:avLst/>
          </a:prstGeom>
        </p:spPr>
      </p:pic>
      <p:pic>
        <p:nvPicPr>
          <p:cNvPr id="5" name="图片 4"/>
          <p:cNvPicPr>
            <a:picLocks noChangeAspect="1"/>
          </p:cNvPicPr>
          <p:nvPr>
            <p:custDataLst>
              <p:tags r:id="rId24"/>
            </p:custDataLst>
          </p:nvPr>
        </p:nvPicPr>
        <p:blipFill>
          <a:blip r:embed="rId25"/>
          <a:stretch>
            <a:fillRect/>
          </a:stretch>
        </p:blipFill>
        <p:spPr>
          <a:xfrm>
            <a:off x="7188835" y="3469640"/>
            <a:ext cx="1405255" cy="457835"/>
          </a:xfrm>
          <a:prstGeom prst="rect">
            <a:avLst/>
          </a:prstGeom>
        </p:spPr>
      </p:pic>
      <p:pic>
        <p:nvPicPr>
          <p:cNvPr id="6" name="图片 5"/>
          <p:cNvPicPr>
            <a:picLocks noChangeAspect="1"/>
          </p:cNvPicPr>
          <p:nvPr>
            <p:custDataLst>
              <p:tags r:id="rId26"/>
            </p:custDataLst>
          </p:nvPr>
        </p:nvPicPr>
        <p:blipFill>
          <a:blip r:embed="rId27" cstate="print"/>
          <a:stretch>
            <a:fillRect/>
          </a:stretch>
        </p:blipFill>
        <p:spPr>
          <a:xfrm>
            <a:off x="1581468" y="4440555"/>
            <a:ext cx="1089025" cy="416560"/>
          </a:xfrm>
          <a:prstGeom prst="rect">
            <a:avLst/>
          </a:prstGeom>
        </p:spPr>
      </p:pic>
      <p:pic>
        <p:nvPicPr>
          <p:cNvPr id="2097274" name="图片 1"/>
          <p:cNvPicPr>
            <a:picLocks noChangeAspect="1"/>
          </p:cNvPicPr>
          <p:nvPr>
            <p:custDataLst>
              <p:tags r:id="rId28"/>
            </p:custDataLst>
          </p:nvPr>
        </p:nvPicPr>
        <p:blipFill>
          <a:blip r:embed="rId29"/>
          <a:stretch>
            <a:fillRect/>
          </a:stretch>
        </p:blipFill>
        <p:spPr>
          <a:xfrm>
            <a:off x="7228205" y="2496820"/>
            <a:ext cx="1326515" cy="542290"/>
          </a:xfrm>
          <a:prstGeom prst="rect">
            <a:avLst/>
          </a:prstGeom>
        </p:spPr>
      </p:pic>
      <p:pic>
        <p:nvPicPr>
          <p:cNvPr id="9" name="图片 8"/>
          <p:cNvPicPr>
            <a:picLocks noChangeAspect="1"/>
          </p:cNvPicPr>
          <p:nvPr>
            <p:custDataLst>
              <p:tags r:id="rId30"/>
            </p:custDataLst>
          </p:nvPr>
        </p:nvPicPr>
        <p:blipFill>
          <a:blip r:embed="rId31"/>
          <a:stretch>
            <a:fillRect/>
          </a:stretch>
        </p:blipFill>
        <p:spPr>
          <a:xfrm>
            <a:off x="5386388" y="1489075"/>
            <a:ext cx="1202055" cy="608965"/>
          </a:xfrm>
          <a:prstGeom prst="rect">
            <a:avLst/>
          </a:prstGeom>
        </p:spPr>
      </p:pic>
      <p:pic>
        <p:nvPicPr>
          <p:cNvPr id="8" name="图片 85"/>
          <p:cNvPicPr>
            <a:picLocks noChangeAspect="1"/>
          </p:cNvPicPr>
          <p:nvPr>
            <p:custDataLst>
              <p:tags r:id="rId32"/>
            </p:custDataLst>
          </p:nvPr>
        </p:nvPicPr>
        <p:blipFill>
          <a:blip r:embed="rId33" cstate="print"/>
          <a:stretch>
            <a:fillRect/>
          </a:stretch>
        </p:blipFill>
        <p:spPr>
          <a:xfrm>
            <a:off x="3444876" y="2499360"/>
            <a:ext cx="1303655" cy="537210"/>
          </a:xfrm>
          <a:prstGeom prst="rect">
            <a:avLst/>
          </a:prstGeom>
        </p:spPr>
      </p:pic>
      <p:pic>
        <p:nvPicPr>
          <p:cNvPr id="2" name="图片 1" descr="IBE-Reliable-PCB-Assembly-Manufacturing-2"/>
          <p:cNvPicPr>
            <a:picLocks noChangeAspect="1"/>
          </p:cNvPicPr>
          <p:nvPr/>
        </p:nvPicPr>
        <p:blipFill>
          <a:blip r:embed="rId34"/>
          <a:stretch>
            <a:fillRect/>
          </a:stretch>
        </p:blipFill>
        <p:spPr>
          <a:xfrm>
            <a:off x="9038591" y="3487103"/>
            <a:ext cx="1656080" cy="422910"/>
          </a:xfrm>
          <a:prstGeom prst="rect">
            <a:avLst/>
          </a:prstGeom>
        </p:spPr>
      </p:pic>
      <p:pic>
        <p:nvPicPr>
          <p:cNvPr id="3" name="图片 2" descr="rBwBEmRuvOOAUZN4AAHAjjpk_iM952"/>
          <p:cNvPicPr>
            <a:picLocks noChangeAspect="1"/>
          </p:cNvPicPr>
          <p:nvPr/>
        </p:nvPicPr>
        <p:blipFill>
          <a:blip r:embed="rId35" cstate="print"/>
          <a:stretch>
            <a:fillRect/>
          </a:stretch>
        </p:blipFill>
        <p:spPr>
          <a:xfrm>
            <a:off x="3415221" y="5281635"/>
            <a:ext cx="1362964" cy="360000"/>
          </a:xfrm>
          <a:prstGeom prst="rect">
            <a:avLst/>
          </a:prstGeom>
        </p:spPr>
      </p:pic>
      <p:pic>
        <p:nvPicPr>
          <p:cNvPr id="10" name="图片 9" descr="logo"/>
          <p:cNvPicPr>
            <a:picLocks noChangeAspect="1"/>
          </p:cNvPicPr>
          <p:nvPr/>
        </p:nvPicPr>
        <p:blipFill>
          <a:blip r:embed="rId36"/>
          <a:stretch>
            <a:fillRect/>
          </a:stretch>
        </p:blipFill>
        <p:spPr>
          <a:xfrm>
            <a:off x="7261463" y="4490085"/>
            <a:ext cx="1260000" cy="315000"/>
          </a:xfrm>
          <a:prstGeom prst="rect">
            <a:avLst/>
          </a:prstGeom>
        </p:spPr>
      </p:pic>
      <p:pic>
        <p:nvPicPr>
          <p:cNvPr id="11" name="图片 10" descr="ABUIABAEGAAgz_XtqQYo5c7H0gQwwgM4wgM!160x160"/>
          <p:cNvPicPr>
            <a:picLocks noChangeAspect="1"/>
          </p:cNvPicPr>
          <p:nvPr/>
        </p:nvPicPr>
        <p:blipFill>
          <a:blip r:embed="rId37"/>
          <a:stretch>
            <a:fillRect/>
          </a:stretch>
        </p:blipFill>
        <p:spPr>
          <a:xfrm>
            <a:off x="9326631" y="4102735"/>
            <a:ext cx="1080000" cy="1080000"/>
          </a:xfrm>
          <a:prstGeom prst="rect">
            <a:avLst/>
          </a:prstGeom>
        </p:spPr>
      </p:pic>
      <p:pic>
        <p:nvPicPr>
          <p:cNvPr id="13" name="图片 12" descr="tcl"/>
          <p:cNvPicPr>
            <a:picLocks noChangeAspect="1"/>
          </p:cNvPicPr>
          <p:nvPr/>
        </p:nvPicPr>
        <p:blipFill>
          <a:blip r:embed="rId38" cstate="print"/>
          <a:stretch>
            <a:fillRect/>
          </a:stretch>
        </p:blipFill>
        <p:spPr>
          <a:xfrm>
            <a:off x="1477980" y="1584163"/>
            <a:ext cx="1296000" cy="418789"/>
          </a:xfrm>
          <a:prstGeom prst="rect">
            <a:avLst/>
          </a:prstGeom>
        </p:spPr>
      </p:pic>
      <p:pic>
        <p:nvPicPr>
          <p:cNvPr id="4" name="图片 3" descr="1590460726157066"/>
          <p:cNvPicPr>
            <a:picLocks noChangeAspect="1"/>
          </p:cNvPicPr>
          <p:nvPr/>
        </p:nvPicPr>
        <p:blipFill>
          <a:blip r:embed="rId39" cstate="print"/>
          <a:stretch>
            <a:fillRect/>
          </a:stretch>
        </p:blipFill>
        <p:spPr>
          <a:xfrm>
            <a:off x="9326631" y="2532433"/>
            <a:ext cx="1080000" cy="471064"/>
          </a:xfrm>
          <a:prstGeom prst="rect">
            <a:avLst/>
          </a:prstGeom>
        </p:spPr>
      </p:pic>
      <p:sp>
        <p:nvSpPr>
          <p:cNvPr id="16" name="文本框 15"/>
          <p:cNvSpPr txBox="1"/>
          <p:nvPr>
            <p:custDataLst>
              <p:tags r:id="rId40"/>
            </p:custDataLst>
          </p:nvPr>
        </p:nvSpPr>
        <p:spPr>
          <a:xfrm>
            <a:off x="10370185" y="377342"/>
            <a:ext cx="1286510" cy="368935"/>
          </a:xfrm>
          <a:prstGeom prst="rect">
            <a:avLst/>
          </a:prstGeom>
          <a:noFill/>
          <a:effectLst/>
        </p:spPr>
        <p:txBody>
          <a:bodyPr wrap="none" lIns="0" tIns="0" rIns="0" bIns="0" rtlCol="0">
            <a:spAutoFit/>
          </a:bodyPr>
          <a:lstStyle/>
          <a:p>
            <a:pPr algn="r"/>
            <a:r>
              <a:rPr lang="en-US" sz="2400" b="1" dirty="0">
                <a:solidFill>
                  <a:srgbClr val="DC281E"/>
                </a:solidFill>
                <a:latin typeface="微软雅黑" panose="020B0503020204020204" pitchFamily="34" charset="-122"/>
                <a:ea typeface="微软雅黑" panose="020B0503020204020204" pitchFamily="34" charset="-122"/>
              </a:rPr>
              <a:t>Partners</a:t>
            </a:r>
            <a:endParaRPr lang="en-US" sz="2400" b="1" dirty="0">
              <a:solidFill>
                <a:srgbClr val="DC281E"/>
              </a:solidFill>
              <a:latin typeface="微软雅黑" panose="020B0503020204020204" pitchFamily="34" charset="-122"/>
              <a:ea typeface="微软雅黑" panose="020B0503020204020204" pitchFamily="34" charset="-122"/>
            </a:endParaRPr>
          </a:p>
        </p:txBody>
      </p:sp>
      <p:sp>
        <p:nvSpPr>
          <p:cNvPr id="14" name="椭圆 13"/>
          <p:cNvSpPr/>
          <p:nvPr>
            <p:custDataLst>
              <p:tags r:id="rId41"/>
            </p:custDataLst>
          </p:nvPr>
        </p:nvSpPr>
        <p:spPr>
          <a:xfrm>
            <a:off x="9967595" y="425869"/>
            <a:ext cx="288000" cy="288000"/>
          </a:xfrm>
          <a:prstGeom prst="ellipse">
            <a:avLst/>
          </a:prstGeom>
          <a:gradFill>
            <a:gsLst>
              <a:gs pos="100000">
                <a:srgbClr val="DC281E">
                  <a:alpha val="0"/>
                </a:srgbClr>
              </a:gs>
              <a:gs pos="60000">
                <a:srgbClr val="DC281E"/>
              </a:gs>
              <a:gs pos="72000">
                <a:srgbClr val="DA281E"/>
              </a:gs>
              <a:gs pos="0">
                <a:srgbClr val="FAADA2">
                  <a:alpha val="10000"/>
                </a:srgbClr>
              </a:gs>
            </a:gsLst>
            <a:path path="circle">
              <a:fillToRect l="100000" t="100000"/>
            </a:path>
            <a:tileRect r="-100000" b="-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5" name="图片 14" descr="集团logo2"/>
          <p:cNvPicPr>
            <a:picLocks noChangeAspect="1"/>
          </p:cNvPicPr>
          <p:nvPr>
            <p:custDataLst>
              <p:tags r:id="rId42"/>
            </p:custDataLst>
          </p:nvPr>
        </p:nvPicPr>
        <p:blipFill>
          <a:blip r:embed="rId43" cstate="print"/>
          <a:stretch>
            <a:fillRect/>
          </a:stretch>
        </p:blipFill>
        <p:spPr>
          <a:xfrm>
            <a:off x="669925" y="356849"/>
            <a:ext cx="1606943" cy="360000"/>
          </a:xfrm>
          <a:prstGeom prst="rect">
            <a:avLst/>
          </a:prstGeom>
        </p:spPr>
      </p:pic>
      <p:pic>
        <p:nvPicPr>
          <p:cNvPr id="20" name="图片 19" descr="未标题-1"/>
          <p:cNvPicPr>
            <a:picLocks noChangeAspect="1"/>
          </p:cNvPicPr>
          <p:nvPr/>
        </p:nvPicPr>
        <p:blipFill>
          <a:blip r:embed="rId44" cstate="print"/>
          <a:stretch>
            <a:fillRect/>
          </a:stretch>
        </p:blipFill>
        <p:spPr>
          <a:xfrm>
            <a:off x="9600576" y="6198870"/>
            <a:ext cx="2056235" cy="360000"/>
          </a:xfrm>
          <a:prstGeom prst="rect">
            <a:avLst/>
          </a:prstGeom>
        </p:spPr>
      </p:pic>
      <p:pic>
        <p:nvPicPr>
          <p:cNvPr id="19" name="图片 18" descr="logo (2)"/>
          <p:cNvPicPr>
            <a:picLocks noChangeAspect="1"/>
          </p:cNvPicPr>
          <p:nvPr/>
        </p:nvPicPr>
        <p:blipFill>
          <a:blip r:embed="rId45"/>
          <a:stretch>
            <a:fillRect/>
          </a:stretch>
        </p:blipFill>
        <p:spPr>
          <a:xfrm>
            <a:off x="5321665" y="5209635"/>
            <a:ext cx="1331500" cy="504000"/>
          </a:xfrm>
          <a:prstGeom prst="rect">
            <a:avLst/>
          </a:prstGeom>
        </p:spPr>
      </p:pic>
      <p:pic>
        <p:nvPicPr>
          <p:cNvPr id="17" name="图片 16" descr="dsjm"/>
          <p:cNvPicPr>
            <a:picLocks noChangeAspect="1"/>
          </p:cNvPicPr>
          <p:nvPr/>
        </p:nvPicPr>
        <p:blipFill>
          <a:blip r:embed="rId46"/>
          <a:stretch>
            <a:fillRect/>
          </a:stretch>
        </p:blipFill>
        <p:spPr>
          <a:xfrm>
            <a:off x="7401487" y="5263635"/>
            <a:ext cx="979951" cy="396000"/>
          </a:xfrm>
          <a:prstGeom prst="rect">
            <a:avLst/>
          </a:prstGeom>
        </p:spPr>
      </p:pic>
      <p:pic>
        <p:nvPicPr>
          <p:cNvPr id="18" name="图片 17" descr="logo (1)"/>
          <p:cNvPicPr>
            <a:picLocks noChangeAspect="1"/>
          </p:cNvPicPr>
          <p:nvPr/>
        </p:nvPicPr>
        <p:blipFill>
          <a:blip r:embed="rId47"/>
          <a:stretch>
            <a:fillRect/>
          </a:stretch>
        </p:blipFill>
        <p:spPr>
          <a:xfrm>
            <a:off x="9358959" y="5245635"/>
            <a:ext cx="1015344" cy="432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16"/>
                                        </p:tgtEl>
                                        <p:attrNameLst>
                                          <p:attrName>style.visibility</p:attrName>
                                        </p:attrNameLst>
                                      </p:cBhvr>
                                      <p:to>
                                        <p:strVal val="visible"/>
                                      </p:to>
                                    </p:set>
                                    <p:anim calcmode="lin" valueType="num">
                                      <p:cBhvr>
                                        <p:cTn id="7" dur="250" fill="hold"/>
                                        <p:tgtEl>
                                          <p:spTgt spid="16"/>
                                        </p:tgtEl>
                                        <p:attrNameLst>
                                          <p:attrName>ppt_w</p:attrName>
                                        </p:attrNameLst>
                                      </p:cBhvr>
                                      <p:tavLst>
                                        <p:tav tm="0">
                                          <p:val>
                                            <p:fltVal val="0"/>
                                          </p:val>
                                        </p:tav>
                                        <p:tav tm="100000">
                                          <p:val>
                                            <p:strVal val="#ppt_w"/>
                                          </p:val>
                                        </p:tav>
                                      </p:tavLst>
                                    </p:anim>
                                    <p:anim calcmode="lin" valueType="num">
                                      <p:cBhvr>
                                        <p:cTn id="8" dur="250" fill="hold"/>
                                        <p:tgtEl>
                                          <p:spTgt spid="16"/>
                                        </p:tgtEl>
                                        <p:attrNameLst>
                                          <p:attrName>ppt_h</p:attrName>
                                        </p:attrNameLst>
                                      </p:cBhvr>
                                      <p:tavLst>
                                        <p:tav tm="0">
                                          <p:val>
                                            <p:fltVal val="0"/>
                                          </p:val>
                                        </p:tav>
                                        <p:tav tm="100000">
                                          <p:val>
                                            <p:strVal val="#ppt_h"/>
                                          </p:val>
                                        </p:tav>
                                      </p:tavLst>
                                    </p:anim>
                                    <p:animEffect transition="in" filter="fade">
                                      <p:cBhvr>
                                        <p:cTn id="9" dur="250"/>
                                        <p:tgtEl>
                                          <p:spTgt spid="16"/>
                                        </p:tgtEl>
                                      </p:cBhvr>
                                    </p:animEffect>
                                  </p:childTnLst>
                                </p:cTn>
                              </p:par>
                              <p:par>
                                <p:cTn id="10" presetID="6" presetClass="emph" presetSubtype="0" decel="100000" fill="hold" grpId="1" nodeType="withEffect">
                                  <p:stCondLst>
                                    <p:cond delay="600"/>
                                  </p:stCondLst>
                                  <p:childTnLst>
                                    <p:animScale>
                                      <p:cBhvr>
                                        <p:cTn id="11" dur="250" fill="hold"/>
                                        <p:tgtEl>
                                          <p:spTgt spid="16"/>
                                        </p:tgtEl>
                                      </p:cBhvr>
                                      <p:by x="120000" y="120000"/>
                                    </p:animScale>
                                  </p:childTnLst>
                                </p:cTn>
                              </p:par>
                              <p:par>
                                <p:cTn id="12" presetID="6" presetClass="emph" presetSubtype="0" decel="100000" fill="hold" grpId="2" nodeType="withEffect">
                                  <p:stCondLst>
                                    <p:cond delay="800"/>
                                  </p:stCondLst>
                                  <p:childTnLst>
                                    <p:animScale>
                                      <p:cBhvr>
                                        <p:cTn id="13" dur="250" fill="hold"/>
                                        <p:tgtEl>
                                          <p:spTgt spid="16"/>
                                        </p:tgtEl>
                                      </p:cBhvr>
                                      <p:by x="83000" y="83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bldLvl="0" animBg="1"/>
      <p:bldP spid="16" grpId="2"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descr="C:\Users\Administrator\Desktop\新建文件夹\芯片半导体电路板高清简图.jpg芯片半导体电路板高清简图"/>
          <p:cNvPicPr>
            <a:picLocks noChangeAspect="1"/>
          </p:cNvPicPr>
          <p:nvPr>
            <p:custDataLst>
              <p:tags r:id="rId1"/>
            </p:custDataLst>
          </p:nvPr>
        </p:nvPicPr>
        <p:blipFill>
          <a:blip r:embed="rId2">
            <a:alphaModFix amt="20000"/>
            <a:grayscl/>
          </a:blip>
          <a:srcRect/>
          <a:stretch>
            <a:fillRect/>
          </a:stretch>
        </p:blipFill>
        <p:spPr>
          <a:xfrm>
            <a:off x="0" y="0"/>
            <a:ext cx="12192000" cy="6858000"/>
          </a:xfrm>
          <a:prstGeom prst="rect">
            <a:avLst/>
          </a:prstGeom>
        </p:spPr>
      </p:pic>
      <p:sp>
        <p:nvSpPr>
          <p:cNvPr id="38" name="椭圆 37"/>
          <p:cNvSpPr/>
          <p:nvPr>
            <p:custDataLst>
              <p:tags r:id="rId3"/>
            </p:custDataLst>
          </p:nvPr>
        </p:nvSpPr>
        <p:spPr>
          <a:xfrm>
            <a:off x="2352446" y="2563967"/>
            <a:ext cx="936000" cy="936000"/>
          </a:xfrm>
          <a:prstGeom prst="ellipse">
            <a:avLst/>
          </a:prstGeom>
          <a:solidFill>
            <a:srgbClr val="DC281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9" name="文本框 38"/>
          <p:cNvSpPr txBox="1"/>
          <p:nvPr>
            <p:custDataLst>
              <p:tags r:id="rId4"/>
            </p:custDataLst>
          </p:nvPr>
        </p:nvSpPr>
        <p:spPr>
          <a:xfrm>
            <a:off x="2403077" y="2785888"/>
            <a:ext cx="864235" cy="553085"/>
          </a:xfrm>
          <a:prstGeom prst="rect">
            <a:avLst/>
          </a:prstGeom>
          <a:noFill/>
        </p:spPr>
        <p:txBody>
          <a:bodyPr wrap="square" rtlCol="0">
            <a:spAutoFit/>
          </a:bodyPr>
          <a:lstStyle/>
          <a:p>
            <a:pPr algn="ctr"/>
            <a:r>
              <a:rPr lang="en-US" altLang="zh-CN" sz="3000" b="1" spc="300" dirty="0" smtClean="0">
                <a:solidFill>
                  <a:schemeClr val="bg1"/>
                </a:solidFill>
                <a:latin typeface="微软雅黑" panose="020B0503020204020204" pitchFamily="34" charset="-122"/>
                <a:ea typeface="微软雅黑" panose="020B0503020204020204" pitchFamily="34" charset="-122"/>
                <a:cs typeface="Aharoni" panose="02010803020104030203" pitchFamily="2" charset="-79"/>
              </a:rPr>
              <a:t>03</a:t>
            </a:r>
            <a:endParaRPr lang="en-US" altLang="zh-CN" sz="3000" b="1" spc="300" dirty="0">
              <a:solidFill>
                <a:schemeClr val="bg1"/>
              </a:solidFill>
              <a:latin typeface="微软雅黑" panose="020B0503020204020204" pitchFamily="34" charset="-122"/>
              <a:ea typeface="微软雅黑" panose="020B0503020204020204" pitchFamily="34" charset="-122"/>
              <a:cs typeface="Aharoni" panose="02010803020104030203" pitchFamily="2" charset="-79"/>
            </a:endParaRPr>
          </a:p>
        </p:txBody>
      </p:sp>
      <p:sp>
        <p:nvSpPr>
          <p:cNvPr id="40" name="文本框 39"/>
          <p:cNvSpPr txBox="1"/>
          <p:nvPr>
            <p:custDataLst>
              <p:tags r:id="rId5"/>
            </p:custDataLst>
          </p:nvPr>
        </p:nvSpPr>
        <p:spPr>
          <a:xfrm>
            <a:off x="3592115" y="2707191"/>
            <a:ext cx="6340475" cy="737235"/>
          </a:xfrm>
          <a:prstGeom prst="rect">
            <a:avLst/>
          </a:prstGeom>
          <a:noFill/>
        </p:spPr>
        <p:txBody>
          <a:bodyPr wrap="square" rtlCol="0">
            <a:noAutofit/>
          </a:bodyPr>
          <a:lstStyle/>
          <a:p>
            <a:pPr algn="l"/>
            <a:r>
              <a:rPr lang="en-US" altLang="zh-CN" sz="4000" b="1" spc="300" dirty="0" err="1" smtClean="0">
                <a:solidFill>
                  <a:srgbClr val="FF0000"/>
                </a:solidFill>
                <a:latin typeface="微软雅黑" panose="020B0503020204020204" pitchFamily="34" charset="-122"/>
                <a:ea typeface="微软雅黑" panose="020B0503020204020204" pitchFamily="34" charset="-122"/>
                <a:cs typeface="Aharoni" panose="02010803020104030203" pitchFamily="2" charset="-79"/>
                <a:sym typeface="+mn-ea"/>
              </a:rPr>
              <a:t>Hottech</a:t>
            </a:r>
            <a:r>
              <a:rPr lang="en-US" altLang="zh-CN" sz="4000" b="1" spc="300" dirty="0" smtClean="0">
                <a:solidFill>
                  <a:srgbClr val="FF0000"/>
                </a:solidFill>
                <a:latin typeface="微软雅黑" panose="020B0503020204020204" pitchFamily="34" charset="-122"/>
                <a:ea typeface="微软雅黑" panose="020B0503020204020204" pitchFamily="34" charset="-122"/>
                <a:cs typeface="Aharoni" panose="02010803020104030203" pitchFamily="2" charset="-79"/>
                <a:sym typeface="+mn-ea"/>
              </a:rPr>
              <a:t> Advantages</a:t>
            </a:r>
            <a:endParaRPr lang="en-US" altLang="zh-CN" sz="4000" b="1" spc="300" dirty="0">
              <a:solidFill>
                <a:srgbClr val="FF0000"/>
              </a:solidFill>
              <a:latin typeface="微软雅黑" panose="020B0503020204020204" pitchFamily="34" charset="-122"/>
              <a:ea typeface="微软雅黑" panose="020B0503020204020204" pitchFamily="34" charset="-122"/>
              <a:cs typeface="Aharoni" panose="02010803020104030203" pitchFamily="2" charset="-79"/>
              <a:sym typeface="+mn-ea"/>
            </a:endParaRPr>
          </a:p>
        </p:txBody>
      </p:sp>
      <p:pic>
        <p:nvPicPr>
          <p:cNvPr id="4" name="图片 3" descr="集团logo2"/>
          <p:cNvPicPr>
            <a:picLocks noChangeAspect="1"/>
          </p:cNvPicPr>
          <p:nvPr>
            <p:custDataLst>
              <p:tags r:id="rId6"/>
            </p:custDataLst>
          </p:nvPr>
        </p:nvPicPr>
        <p:blipFill>
          <a:blip r:embed="rId7" cstate="print"/>
          <a:stretch>
            <a:fillRect/>
          </a:stretch>
        </p:blipFill>
        <p:spPr>
          <a:xfrm>
            <a:off x="653415" y="563245"/>
            <a:ext cx="2089026" cy="468000"/>
          </a:xfrm>
          <a:prstGeom prst="rect">
            <a:avLst/>
          </a:prstGeom>
        </p:spPr>
      </p:pic>
      <p:pic>
        <p:nvPicPr>
          <p:cNvPr id="55" name="图片 54" descr="深圳合科泰logo"/>
          <p:cNvPicPr>
            <a:picLocks noChangeAspect="1"/>
          </p:cNvPicPr>
          <p:nvPr/>
        </p:nvPicPr>
        <p:blipFill>
          <a:blip r:embed="rId8" cstate="print"/>
          <a:stretch>
            <a:fillRect/>
          </a:stretch>
        </p:blipFill>
        <p:spPr>
          <a:xfrm>
            <a:off x="3147060" y="599245"/>
            <a:ext cx="1948729" cy="432000"/>
          </a:xfrm>
          <a:prstGeom prst="rect">
            <a:avLst/>
          </a:prstGeom>
        </p:spPr>
      </p:pic>
      <p:sp>
        <p:nvSpPr>
          <p:cNvPr id="6" name="矩形 5"/>
          <p:cNvSpPr/>
          <p:nvPr>
            <p:custDataLst>
              <p:tags r:id="rId9"/>
            </p:custDataLst>
          </p:nvPr>
        </p:nvSpPr>
        <p:spPr>
          <a:xfrm>
            <a:off x="-1270" y="6138000"/>
            <a:ext cx="12193270" cy="720000"/>
          </a:xfrm>
          <a:prstGeom prst="rect">
            <a:avLst/>
          </a:prstGeom>
          <a:gradFill>
            <a:gsLst>
              <a:gs pos="100000">
                <a:srgbClr val="DC281E">
                  <a:alpha val="40000"/>
                </a:srgbClr>
              </a:gs>
              <a:gs pos="39000">
                <a:srgbClr val="DC281E"/>
              </a:gs>
              <a:gs pos="72000">
                <a:srgbClr val="DA281E"/>
              </a:gs>
              <a:gs pos="0">
                <a:srgbClr val="FAADA2">
                  <a:alpha val="60000"/>
                </a:srgbClr>
              </a:gs>
            </a:gsLst>
            <a:lin ang="8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5" name="图片 4" descr="未标题-1"/>
          <p:cNvPicPr>
            <a:picLocks noChangeAspect="1"/>
          </p:cNvPicPr>
          <p:nvPr/>
        </p:nvPicPr>
        <p:blipFill>
          <a:blip r:embed="rId10" cstate="print"/>
          <a:stretch>
            <a:fillRect/>
          </a:stretch>
        </p:blipFill>
        <p:spPr>
          <a:xfrm>
            <a:off x="9600576" y="6318000"/>
            <a:ext cx="2056235" cy="36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任意多边形 29"/>
          <p:cNvSpPr/>
          <p:nvPr>
            <p:custDataLst>
              <p:tags r:id="rId1"/>
            </p:custDataLst>
          </p:nvPr>
        </p:nvSpPr>
        <p:spPr>
          <a:xfrm>
            <a:off x="-9525" y="4466590"/>
            <a:ext cx="12200890" cy="2391410"/>
          </a:xfrm>
          <a:custGeom>
            <a:avLst/>
            <a:gdLst>
              <a:gd name="connsiteX0" fmla="*/ 0 w 19214"/>
              <a:gd name="connsiteY0" fmla="*/ 2640 h 3806"/>
              <a:gd name="connsiteX1" fmla="*/ 19214 w 19214"/>
              <a:gd name="connsiteY1" fmla="*/ 0 h 3806"/>
              <a:gd name="connsiteX2" fmla="*/ 19214 w 19214"/>
              <a:gd name="connsiteY2" fmla="*/ 3806 h 3806"/>
              <a:gd name="connsiteX3" fmla="*/ 15 w 19214"/>
              <a:gd name="connsiteY3" fmla="*/ 3806 h 3806"/>
              <a:gd name="connsiteX4" fmla="*/ 0 w 19214"/>
              <a:gd name="connsiteY4" fmla="*/ 2640 h 3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4" h="3806">
                <a:moveTo>
                  <a:pt x="0" y="2640"/>
                </a:moveTo>
                <a:cubicBezTo>
                  <a:pt x="5356" y="611"/>
                  <a:pt x="11309" y="6332"/>
                  <a:pt x="19214" y="0"/>
                </a:cubicBezTo>
                <a:lnTo>
                  <a:pt x="19214" y="3806"/>
                </a:lnTo>
                <a:lnTo>
                  <a:pt x="15" y="3806"/>
                </a:lnTo>
                <a:lnTo>
                  <a:pt x="0" y="2640"/>
                </a:lnTo>
                <a:close/>
              </a:path>
            </a:pathLst>
          </a:custGeom>
          <a:gradFill>
            <a:gsLst>
              <a:gs pos="100000">
                <a:srgbClr val="DC281E">
                  <a:alpha val="70000"/>
                </a:srgbClr>
              </a:gs>
              <a:gs pos="60000">
                <a:srgbClr val="DC281E"/>
              </a:gs>
              <a:gs pos="72000">
                <a:srgbClr val="DA281E"/>
              </a:gs>
              <a:gs pos="0">
                <a:srgbClr val="FAADA2">
                  <a:alpha val="80000"/>
                </a:srgbClr>
              </a:gs>
            </a:gsLst>
            <a:lin ang="27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文本框 2"/>
          <p:cNvSpPr txBox="1"/>
          <p:nvPr>
            <p:custDataLst>
              <p:tags r:id="rId2"/>
            </p:custDataLst>
          </p:nvPr>
        </p:nvSpPr>
        <p:spPr>
          <a:xfrm>
            <a:off x="9708078" y="377342"/>
            <a:ext cx="1828706" cy="369332"/>
          </a:xfrm>
          <a:prstGeom prst="rect">
            <a:avLst/>
          </a:prstGeom>
          <a:noFill/>
          <a:effectLst/>
        </p:spPr>
        <p:txBody>
          <a:bodyPr wrap="none" lIns="0" tIns="0" rIns="0" bIns="0" rtlCol="0">
            <a:spAutoFit/>
          </a:bodyPr>
          <a:lstStyle/>
          <a:p>
            <a:pPr algn="r"/>
            <a:r>
              <a:rPr lang="en-US" altLang="zh-CN" sz="2400" b="1" dirty="0" smtClean="0">
                <a:solidFill>
                  <a:srgbClr val="DC281E"/>
                </a:solidFill>
                <a:latin typeface="微软雅黑" panose="020B0503020204020204" pitchFamily="34" charset="-122"/>
                <a:ea typeface="微软雅黑" panose="020B0503020204020204" pitchFamily="34" charset="-122"/>
              </a:rPr>
              <a:t>Advantages</a:t>
            </a:r>
            <a:endParaRPr lang="zh-CN" altLang="en-US" sz="2400" b="1" dirty="0">
              <a:solidFill>
                <a:srgbClr val="DC281E"/>
              </a:solidFill>
              <a:latin typeface="微软雅黑" panose="020B0503020204020204" pitchFamily="34" charset="-122"/>
              <a:ea typeface="微软雅黑" panose="020B0503020204020204" pitchFamily="34" charset="-122"/>
            </a:endParaRPr>
          </a:p>
        </p:txBody>
      </p:sp>
      <p:pic>
        <p:nvPicPr>
          <p:cNvPr id="5" name="图片 4" descr="集团logo2"/>
          <p:cNvPicPr>
            <a:picLocks noChangeAspect="1"/>
          </p:cNvPicPr>
          <p:nvPr>
            <p:custDataLst>
              <p:tags r:id="rId3"/>
            </p:custDataLst>
          </p:nvPr>
        </p:nvPicPr>
        <p:blipFill>
          <a:blip r:embed="rId4"/>
          <a:stretch>
            <a:fillRect/>
          </a:stretch>
        </p:blipFill>
        <p:spPr>
          <a:xfrm>
            <a:off x="669925" y="356849"/>
            <a:ext cx="1606943" cy="360000"/>
          </a:xfrm>
          <a:prstGeom prst="rect">
            <a:avLst/>
          </a:prstGeom>
        </p:spPr>
      </p:pic>
      <p:pic>
        <p:nvPicPr>
          <p:cNvPr id="6" name="图片 5" descr="未标题-1"/>
          <p:cNvPicPr>
            <a:picLocks noChangeAspect="1"/>
          </p:cNvPicPr>
          <p:nvPr/>
        </p:nvPicPr>
        <p:blipFill>
          <a:blip r:embed="rId5" cstate="print"/>
          <a:stretch>
            <a:fillRect/>
          </a:stretch>
        </p:blipFill>
        <p:spPr>
          <a:xfrm>
            <a:off x="9600576" y="6198870"/>
            <a:ext cx="2056235" cy="360000"/>
          </a:xfrm>
          <a:prstGeom prst="rect">
            <a:avLst/>
          </a:prstGeom>
        </p:spPr>
      </p:pic>
      <p:sp>
        <p:nvSpPr>
          <p:cNvPr id="38" name="椭圆 37"/>
          <p:cNvSpPr/>
          <p:nvPr>
            <p:custDataLst>
              <p:tags r:id="rId6"/>
            </p:custDataLst>
          </p:nvPr>
        </p:nvSpPr>
        <p:spPr>
          <a:xfrm>
            <a:off x="9426915" y="425869"/>
            <a:ext cx="288000" cy="288000"/>
          </a:xfrm>
          <a:prstGeom prst="ellipse">
            <a:avLst/>
          </a:prstGeom>
          <a:gradFill>
            <a:gsLst>
              <a:gs pos="100000">
                <a:srgbClr val="DC281E">
                  <a:alpha val="0"/>
                </a:srgbClr>
              </a:gs>
              <a:gs pos="60000">
                <a:srgbClr val="DC281E"/>
              </a:gs>
              <a:gs pos="72000">
                <a:srgbClr val="DA281E"/>
              </a:gs>
              <a:gs pos="0">
                <a:srgbClr val="FAADA2">
                  <a:alpha val="10000"/>
                </a:srgbClr>
              </a:gs>
            </a:gsLst>
            <a:path path="circle">
              <a:fillToRect l="100000" t="100000"/>
            </a:path>
            <a:tileRect r="-100000" b="-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圆角矩形 14"/>
          <p:cNvSpPr/>
          <p:nvPr>
            <p:custDataLst>
              <p:tags r:id="rId7"/>
            </p:custDataLst>
          </p:nvPr>
        </p:nvSpPr>
        <p:spPr>
          <a:xfrm>
            <a:off x="8375200" y="4483390"/>
            <a:ext cx="1944000" cy="576000"/>
          </a:xfrm>
          <a:prstGeom prst="roundRect">
            <a:avLst/>
          </a:prstGeom>
          <a:gradFill>
            <a:gsLst>
              <a:gs pos="100000">
                <a:srgbClr val="DC281E">
                  <a:alpha val="40000"/>
                </a:srgbClr>
              </a:gs>
              <a:gs pos="60000">
                <a:srgbClr val="DC281E"/>
              </a:gs>
              <a:gs pos="72000">
                <a:srgbClr val="DA281E"/>
              </a:gs>
              <a:gs pos="0">
                <a:srgbClr val="FAADA2">
                  <a:alpha val="60000"/>
                </a:srgbClr>
              </a:gs>
            </a:gsLst>
            <a:path path="circle">
              <a:fillToRect l="100000" t="100000"/>
            </a:path>
            <a:tileRect r="-100000" b="-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文本框 11"/>
          <p:cNvSpPr txBox="1"/>
          <p:nvPr>
            <p:custDataLst>
              <p:tags r:id="rId8"/>
            </p:custDataLst>
          </p:nvPr>
        </p:nvSpPr>
        <p:spPr>
          <a:xfrm>
            <a:off x="8537258" y="4610418"/>
            <a:ext cx="1619885" cy="360045"/>
          </a:xfrm>
          <a:prstGeom prst="rect">
            <a:avLst/>
          </a:prstGeom>
          <a:noFill/>
        </p:spPr>
        <p:txBody>
          <a:bodyPr wrap="square" lIns="0" tIns="0" rIns="0" bIns="0" rtlCol="0" anchor="t" anchorCtr="0">
            <a:noAutofit/>
          </a:bodyPr>
          <a:lstStyle/>
          <a:p>
            <a:pPr algn="ctr">
              <a:lnSpc>
                <a:spcPct val="100000"/>
              </a:lnSpc>
              <a:spcBef>
                <a:spcPts val="0"/>
              </a:spcBef>
              <a:spcAft>
                <a:spcPts val="0"/>
              </a:spcAft>
            </a:pPr>
            <a:r>
              <a:rPr lang="en-US" altLang="zh-CN" sz="20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For More</a:t>
            </a:r>
            <a:r>
              <a:rPr lang="en-US" altLang="zh-CN" sz="20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6" name="文本框 35"/>
          <p:cNvSpPr txBox="1"/>
          <p:nvPr>
            <p:custDataLst>
              <p:tags r:id="rId9"/>
            </p:custDataLst>
          </p:nvPr>
        </p:nvSpPr>
        <p:spPr>
          <a:xfrm>
            <a:off x="1375877" y="1367790"/>
            <a:ext cx="2941294" cy="307777"/>
          </a:xfrm>
          <a:prstGeom prst="rect">
            <a:avLst/>
          </a:prstGeom>
          <a:noFill/>
        </p:spPr>
        <p:txBody>
          <a:bodyPr wrap="square" lIns="0" tIns="0" rIns="0" bIns="0" rtlCol="0" anchor="t" anchorCtr="0">
            <a:spAutoFit/>
          </a:bodyPr>
          <a:lstStyle/>
          <a:p>
            <a:pPr algn="ctr">
              <a:lnSpc>
                <a:spcPct val="100000"/>
              </a:lnSpc>
              <a:spcBef>
                <a:spcPts val="0"/>
              </a:spcBef>
              <a:spcAft>
                <a:spcPts val="0"/>
              </a:spcAft>
            </a:pPr>
            <a:r>
              <a:rPr lang="en-US" altLang="zh-CN" sz="2000" b="1" dirty="0" smtClean="0">
                <a:solidFill>
                  <a:srgbClr val="DC281E"/>
                </a:solidFill>
                <a:latin typeface="微软雅黑" panose="020B0503020204020204" pitchFamily="34" charset="-122"/>
                <a:ea typeface="微软雅黑" panose="020B0503020204020204" pitchFamily="34" charset="-122"/>
                <a:cs typeface="微软雅黑" panose="020B0503020204020204" pitchFamily="34" charset="-122"/>
              </a:rPr>
              <a:t>Original Manufacturer</a:t>
            </a:r>
            <a:endParaRPr lang="zh-CN" altLang="en-US" sz="2000" b="1" dirty="0">
              <a:solidFill>
                <a:srgbClr val="DC281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文本框 7"/>
          <p:cNvSpPr txBox="1"/>
          <p:nvPr>
            <p:custDataLst>
              <p:tags r:id="rId10"/>
            </p:custDataLst>
          </p:nvPr>
        </p:nvSpPr>
        <p:spPr>
          <a:xfrm>
            <a:off x="4776660" y="3623945"/>
            <a:ext cx="2628484" cy="307777"/>
          </a:xfrm>
          <a:prstGeom prst="rect">
            <a:avLst/>
          </a:prstGeom>
          <a:noFill/>
        </p:spPr>
        <p:txBody>
          <a:bodyPr wrap="square" lIns="0" tIns="0" rIns="0" bIns="0" rtlCol="0" anchor="t" anchorCtr="0">
            <a:spAutoFit/>
          </a:bodyPr>
          <a:lstStyle/>
          <a:p>
            <a:pPr algn="ctr">
              <a:lnSpc>
                <a:spcPct val="100000"/>
              </a:lnSpc>
              <a:spcBef>
                <a:spcPts val="0"/>
              </a:spcBef>
              <a:spcAft>
                <a:spcPts val="0"/>
              </a:spcAft>
            </a:pPr>
            <a:r>
              <a:rPr lang="en-US" altLang="zh-CN" sz="2000" b="1" dirty="0" smtClean="0">
                <a:solidFill>
                  <a:srgbClr val="DC281E"/>
                </a:solidFill>
                <a:latin typeface="微软雅黑" panose="020B0503020204020204" pitchFamily="34" charset="-122"/>
                <a:ea typeface="微软雅黑" panose="020B0503020204020204" pitchFamily="34" charset="-122"/>
                <a:cs typeface="微软雅黑" panose="020B0503020204020204" pitchFamily="34" charset="-122"/>
              </a:rPr>
              <a:t>One-Stop services</a:t>
            </a:r>
            <a:endParaRPr lang="zh-CN" altLang="en-US" sz="2000" b="1" dirty="0">
              <a:solidFill>
                <a:srgbClr val="DC281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custDataLst>
              <p:tags r:id="rId11"/>
            </p:custDataLst>
          </p:nvPr>
        </p:nvSpPr>
        <p:spPr>
          <a:xfrm>
            <a:off x="5016500" y="1367790"/>
            <a:ext cx="2160270" cy="307340"/>
          </a:xfrm>
          <a:prstGeom prst="rect">
            <a:avLst/>
          </a:prstGeom>
          <a:noFill/>
        </p:spPr>
        <p:txBody>
          <a:bodyPr wrap="square" lIns="0" tIns="0" rIns="0" bIns="0" rtlCol="0" anchor="t" anchorCtr="0">
            <a:spAutoFit/>
          </a:bodyPr>
          <a:lstStyle/>
          <a:p>
            <a:pPr algn="ctr">
              <a:lnSpc>
                <a:spcPct val="100000"/>
              </a:lnSpc>
              <a:spcBef>
                <a:spcPts val="0"/>
              </a:spcBef>
              <a:spcAft>
                <a:spcPts val="0"/>
              </a:spcAft>
            </a:pPr>
            <a:r>
              <a:rPr lang="en-US" altLang="zh-CN" sz="2000" b="1" dirty="0" smtClean="0">
                <a:solidFill>
                  <a:srgbClr val="DC281E"/>
                </a:solidFill>
                <a:latin typeface="微软雅黑" panose="020B0503020204020204" pitchFamily="34" charset="-122"/>
                <a:ea typeface="微软雅黑" panose="020B0503020204020204" pitchFamily="34" charset="-122"/>
                <a:cs typeface="微软雅黑" panose="020B0503020204020204" pitchFamily="34" charset="-122"/>
              </a:rPr>
              <a:t>QC Management</a:t>
            </a:r>
            <a:endParaRPr lang="zh-CN" altLang="en-US" sz="2000" b="1" dirty="0">
              <a:solidFill>
                <a:srgbClr val="DC281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文本框 8"/>
          <p:cNvSpPr txBox="1"/>
          <p:nvPr>
            <p:custDataLst>
              <p:tags r:id="rId12"/>
            </p:custDataLst>
          </p:nvPr>
        </p:nvSpPr>
        <p:spPr>
          <a:xfrm>
            <a:off x="1600727" y="3623945"/>
            <a:ext cx="2521569" cy="307777"/>
          </a:xfrm>
          <a:prstGeom prst="rect">
            <a:avLst/>
          </a:prstGeom>
          <a:noFill/>
        </p:spPr>
        <p:txBody>
          <a:bodyPr wrap="square" lIns="0" tIns="0" rIns="0" bIns="0" rtlCol="0" anchor="t" anchorCtr="0">
            <a:spAutoFit/>
          </a:bodyPr>
          <a:lstStyle/>
          <a:p>
            <a:pPr algn="ctr">
              <a:lnSpc>
                <a:spcPct val="100000"/>
              </a:lnSpc>
              <a:spcBef>
                <a:spcPts val="0"/>
              </a:spcBef>
              <a:spcAft>
                <a:spcPts val="0"/>
              </a:spcAft>
            </a:pPr>
            <a:r>
              <a:rPr lang="en-US" altLang="zh-CN" sz="2000" b="1" dirty="0" smtClean="0">
                <a:solidFill>
                  <a:srgbClr val="DC281E"/>
                </a:solidFill>
                <a:latin typeface="微软雅黑" panose="020B0503020204020204" pitchFamily="34" charset="-122"/>
                <a:ea typeface="微软雅黑" panose="020B0503020204020204" pitchFamily="34" charset="-122"/>
                <a:cs typeface="微软雅黑" panose="020B0503020204020204" pitchFamily="34" charset="-122"/>
              </a:rPr>
              <a:t>Technical Supports</a:t>
            </a:r>
            <a:endParaRPr lang="zh-CN" altLang="en-US" sz="2000" b="1" dirty="0">
              <a:solidFill>
                <a:srgbClr val="DC281E"/>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custDataLst>
              <p:tags r:id="rId13"/>
            </p:custDataLst>
          </p:nvPr>
        </p:nvPicPr>
        <p:blipFill>
          <a:blip r:embed="rId14"/>
          <a:srcRect l="14064" r="3890" b="11105"/>
          <a:stretch>
            <a:fillRect/>
          </a:stretch>
        </p:blipFill>
        <p:spPr>
          <a:xfrm>
            <a:off x="8132445" y="1795145"/>
            <a:ext cx="2429510" cy="1440180"/>
          </a:xfrm>
          <a:prstGeom prst="roundRect">
            <a:avLst>
              <a:gd name="adj" fmla="val 10192"/>
            </a:avLst>
          </a:prstGeom>
          <a:ln w="25400">
            <a:solidFill>
              <a:srgbClr val="DC281E"/>
            </a:solidFill>
          </a:ln>
        </p:spPr>
      </p:pic>
      <p:pic>
        <p:nvPicPr>
          <p:cNvPr id="10" name="图片 9" descr="C:/Users/HKT/Desktop/IMG_6678.JPGIMG_6678"/>
          <p:cNvPicPr>
            <a:picLocks noChangeAspect="1"/>
          </p:cNvPicPr>
          <p:nvPr>
            <p:custDataLst>
              <p:tags r:id="rId15"/>
            </p:custDataLst>
          </p:nvPr>
        </p:nvPicPr>
        <p:blipFill>
          <a:blip r:embed="rId16"/>
          <a:srcRect t="5542" b="5542"/>
          <a:stretch>
            <a:fillRect/>
          </a:stretch>
        </p:blipFill>
        <p:spPr>
          <a:xfrm>
            <a:off x="4882198" y="4051300"/>
            <a:ext cx="2428875" cy="1440180"/>
          </a:xfrm>
          <a:prstGeom prst="roundRect">
            <a:avLst>
              <a:gd name="adj" fmla="val 10192"/>
            </a:avLst>
          </a:prstGeom>
          <a:ln w="25400">
            <a:solidFill>
              <a:srgbClr val="DC281E"/>
            </a:solidFill>
          </a:ln>
        </p:spPr>
      </p:pic>
      <p:sp>
        <p:nvSpPr>
          <p:cNvPr id="4" name="文本框 3"/>
          <p:cNvSpPr txBox="1"/>
          <p:nvPr>
            <p:custDataLst>
              <p:tags r:id="rId17"/>
            </p:custDataLst>
          </p:nvPr>
        </p:nvSpPr>
        <p:spPr>
          <a:xfrm>
            <a:off x="8267065" y="1367790"/>
            <a:ext cx="2160270" cy="307340"/>
          </a:xfrm>
          <a:prstGeom prst="rect">
            <a:avLst/>
          </a:prstGeom>
          <a:noFill/>
        </p:spPr>
        <p:txBody>
          <a:bodyPr wrap="square" lIns="0" tIns="0" rIns="0" bIns="0" rtlCol="0" anchor="t" anchorCtr="0">
            <a:spAutoFit/>
          </a:bodyPr>
          <a:lstStyle/>
          <a:p>
            <a:pPr algn="ctr">
              <a:lnSpc>
                <a:spcPct val="100000"/>
              </a:lnSpc>
              <a:spcBef>
                <a:spcPts val="0"/>
              </a:spcBef>
              <a:spcAft>
                <a:spcPts val="0"/>
              </a:spcAft>
            </a:pPr>
            <a:r>
              <a:rPr lang="en-US" altLang="zh-CN" sz="2000" b="1" dirty="0" smtClean="0">
                <a:solidFill>
                  <a:srgbClr val="DC281E"/>
                </a:solidFill>
                <a:latin typeface="微软雅黑" panose="020B0503020204020204" pitchFamily="34" charset="-122"/>
                <a:ea typeface="微软雅黑" panose="020B0503020204020204" pitchFamily="34" charset="-122"/>
                <a:cs typeface="微软雅黑" panose="020B0503020204020204" pitchFamily="34" charset="-122"/>
              </a:rPr>
              <a:t>Short LT</a:t>
            </a:r>
            <a:endParaRPr lang="zh-CN" altLang="en-US" sz="2000" b="1" dirty="0">
              <a:solidFill>
                <a:srgbClr val="DC281E"/>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4" name="图片 13" descr="IMG_6411"/>
          <p:cNvPicPr>
            <a:picLocks noChangeAspect="1"/>
          </p:cNvPicPr>
          <p:nvPr/>
        </p:nvPicPr>
        <p:blipFill>
          <a:blip r:embed="rId18"/>
          <a:srcRect b="11105"/>
          <a:stretch>
            <a:fillRect/>
          </a:stretch>
        </p:blipFill>
        <p:spPr>
          <a:xfrm>
            <a:off x="1630680" y="1795145"/>
            <a:ext cx="2430145" cy="1440180"/>
          </a:xfrm>
          <a:prstGeom prst="roundRect">
            <a:avLst>
              <a:gd name="adj" fmla="val 10192"/>
            </a:avLst>
          </a:prstGeom>
          <a:ln w="25400">
            <a:solidFill>
              <a:srgbClr val="DC281E"/>
            </a:solidFill>
          </a:ln>
        </p:spPr>
      </p:pic>
      <p:pic>
        <p:nvPicPr>
          <p:cNvPr id="13" name="图片 12" descr="C:/Users/HKT/Desktop/IMG_1603.jpgIMG_1603"/>
          <p:cNvPicPr>
            <a:picLocks noChangeAspect="1"/>
          </p:cNvPicPr>
          <p:nvPr/>
        </p:nvPicPr>
        <p:blipFill>
          <a:blip r:embed="rId19"/>
          <a:srcRect t="5554" b="5554"/>
          <a:stretch>
            <a:fillRect/>
          </a:stretch>
        </p:blipFill>
        <p:spPr>
          <a:xfrm>
            <a:off x="4881880" y="1795145"/>
            <a:ext cx="2429510" cy="1440180"/>
          </a:xfrm>
          <a:prstGeom prst="roundRect">
            <a:avLst>
              <a:gd name="adj" fmla="val 10192"/>
            </a:avLst>
          </a:prstGeom>
          <a:ln w="25400">
            <a:solidFill>
              <a:srgbClr val="DC281E"/>
            </a:solidFill>
          </a:ln>
        </p:spPr>
      </p:pic>
      <p:pic>
        <p:nvPicPr>
          <p:cNvPr id="11" name="图片 10" descr="IMG_6446"/>
          <p:cNvPicPr>
            <a:picLocks noChangeAspect="1"/>
          </p:cNvPicPr>
          <p:nvPr/>
        </p:nvPicPr>
        <p:blipFill>
          <a:blip r:embed="rId20"/>
          <a:srcRect b="11105"/>
          <a:stretch>
            <a:fillRect/>
          </a:stretch>
        </p:blipFill>
        <p:spPr>
          <a:xfrm>
            <a:off x="1661005" y="4051300"/>
            <a:ext cx="2429510" cy="1440180"/>
          </a:xfrm>
          <a:prstGeom prst="roundRect">
            <a:avLst>
              <a:gd name="adj" fmla="val 10192"/>
            </a:avLst>
          </a:prstGeom>
          <a:ln w="25400">
            <a:solidFill>
              <a:srgbClr val="DC281E"/>
            </a:solid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bldLst>
      <p:bldP spid="3" grpId="0" bldLvl="0" animBg="1"/>
      <p:bldP spid="3" grpId="1" bldLvl="0" animBg="1"/>
      <p:bldP spid="3" grpId="2"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 name="图片 47" descr="C:\Users\Administrator\Desktop\新建文件夹\芯片半导体电路板高清简图.jpg芯片半导体电路板高清简图"/>
          <p:cNvPicPr>
            <a:picLocks noChangeAspect="1"/>
          </p:cNvPicPr>
          <p:nvPr>
            <p:custDataLst>
              <p:tags r:id="rId1"/>
            </p:custDataLst>
          </p:nvPr>
        </p:nvPicPr>
        <p:blipFill>
          <a:blip r:embed="rId2">
            <a:alphaModFix amt="20000"/>
            <a:grayscl/>
          </a:blip>
          <a:srcRect/>
          <a:stretch>
            <a:fillRect/>
          </a:stretch>
        </p:blipFill>
        <p:spPr>
          <a:xfrm>
            <a:off x="0" y="0"/>
            <a:ext cx="12192000" cy="6858000"/>
          </a:xfrm>
          <a:prstGeom prst="rect">
            <a:avLst/>
          </a:prstGeom>
        </p:spPr>
      </p:pic>
      <p:sp>
        <p:nvSpPr>
          <p:cNvPr id="17" name="矩形 16"/>
          <p:cNvSpPr/>
          <p:nvPr>
            <p:custDataLst>
              <p:tags r:id="rId3"/>
            </p:custDataLst>
          </p:nvPr>
        </p:nvSpPr>
        <p:spPr>
          <a:xfrm>
            <a:off x="-1270" y="6138000"/>
            <a:ext cx="12193270" cy="720000"/>
          </a:xfrm>
          <a:prstGeom prst="rect">
            <a:avLst/>
          </a:prstGeom>
          <a:gradFill>
            <a:gsLst>
              <a:gs pos="100000">
                <a:srgbClr val="DC281E">
                  <a:alpha val="40000"/>
                </a:srgbClr>
              </a:gs>
              <a:gs pos="39000">
                <a:srgbClr val="DC281E"/>
              </a:gs>
              <a:gs pos="72000">
                <a:srgbClr val="DA281E"/>
              </a:gs>
              <a:gs pos="0">
                <a:srgbClr val="FAADA2">
                  <a:alpha val="60000"/>
                </a:srgbClr>
              </a:gs>
            </a:gsLst>
            <a:lin ang="8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35" name="图片 34" descr="集团logo2"/>
          <p:cNvPicPr>
            <a:picLocks noChangeAspect="1"/>
          </p:cNvPicPr>
          <p:nvPr>
            <p:custDataLst>
              <p:tags r:id="rId4"/>
            </p:custDataLst>
          </p:nvPr>
        </p:nvPicPr>
        <p:blipFill>
          <a:blip r:embed="rId5" cstate="print"/>
          <a:stretch>
            <a:fillRect/>
          </a:stretch>
        </p:blipFill>
        <p:spPr>
          <a:xfrm>
            <a:off x="653415" y="563245"/>
            <a:ext cx="2089026" cy="468000"/>
          </a:xfrm>
          <a:prstGeom prst="rect">
            <a:avLst/>
          </a:prstGeom>
        </p:spPr>
      </p:pic>
      <p:sp>
        <p:nvSpPr>
          <p:cNvPr id="38" name="椭圆 37"/>
          <p:cNvSpPr/>
          <p:nvPr>
            <p:custDataLst>
              <p:tags r:id="rId6"/>
            </p:custDataLst>
          </p:nvPr>
        </p:nvSpPr>
        <p:spPr>
          <a:xfrm>
            <a:off x="4030379" y="2649800"/>
            <a:ext cx="936000" cy="936000"/>
          </a:xfrm>
          <a:prstGeom prst="ellipse">
            <a:avLst/>
          </a:prstGeom>
          <a:solidFill>
            <a:srgbClr val="DC281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9" name="文本框 38"/>
          <p:cNvSpPr txBox="1"/>
          <p:nvPr>
            <p:custDataLst>
              <p:tags r:id="rId7"/>
            </p:custDataLst>
          </p:nvPr>
        </p:nvSpPr>
        <p:spPr>
          <a:xfrm>
            <a:off x="4066262" y="2841258"/>
            <a:ext cx="864235" cy="553085"/>
          </a:xfrm>
          <a:prstGeom prst="rect">
            <a:avLst/>
          </a:prstGeom>
          <a:noFill/>
        </p:spPr>
        <p:txBody>
          <a:bodyPr wrap="square" rtlCol="0">
            <a:spAutoFit/>
          </a:bodyPr>
          <a:lstStyle/>
          <a:p>
            <a:pPr algn="ctr"/>
            <a:r>
              <a:rPr lang="en-US" altLang="zh-CN" sz="3000" b="1" spc="300" dirty="0">
                <a:solidFill>
                  <a:schemeClr val="bg1"/>
                </a:solidFill>
                <a:latin typeface="微软雅黑" panose="020B0503020204020204" pitchFamily="34" charset="-122"/>
                <a:ea typeface="微软雅黑" panose="020B0503020204020204" pitchFamily="34" charset="-122"/>
                <a:cs typeface="Aharoni" panose="02010803020104030203" pitchFamily="2" charset="-79"/>
              </a:rPr>
              <a:t>01</a:t>
            </a:r>
            <a:endParaRPr lang="en-US" altLang="zh-CN" sz="3000" b="1" spc="300" dirty="0">
              <a:solidFill>
                <a:schemeClr val="bg1"/>
              </a:solidFill>
              <a:latin typeface="微软雅黑" panose="020B0503020204020204" pitchFamily="34" charset="-122"/>
              <a:ea typeface="微软雅黑" panose="020B0503020204020204" pitchFamily="34" charset="-122"/>
              <a:cs typeface="Aharoni" panose="02010803020104030203" pitchFamily="2" charset="-79"/>
            </a:endParaRPr>
          </a:p>
        </p:txBody>
      </p:sp>
      <p:sp>
        <p:nvSpPr>
          <p:cNvPr id="40" name="文本框 39"/>
          <p:cNvSpPr txBox="1"/>
          <p:nvPr>
            <p:custDataLst>
              <p:tags r:id="rId8"/>
            </p:custDataLst>
          </p:nvPr>
        </p:nvSpPr>
        <p:spPr>
          <a:xfrm>
            <a:off x="5015865" y="2918405"/>
            <a:ext cx="4908550" cy="460375"/>
          </a:xfrm>
          <a:prstGeom prst="rect">
            <a:avLst/>
          </a:prstGeom>
          <a:noFill/>
        </p:spPr>
        <p:txBody>
          <a:bodyPr wrap="square" rtlCol="0">
            <a:spAutoFit/>
          </a:bodyPr>
          <a:lstStyle/>
          <a:p>
            <a:pPr algn="l"/>
            <a:r>
              <a:rPr lang="en-US" altLang="zh-CN" sz="2400" b="1" spc="300" dirty="0">
                <a:solidFill>
                  <a:srgbClr val="FF0000"/>
                </a:solidFill>
                <a:latin typeface="微软雅黑" panose="020B0503020204020204" pitchFamily="34" charset="-122"/>
                <a:ea typeface="微软雅黑" panose="020B0503020204020204" pitchFamily="34" charset="-122"/>
                <a:cs typeface="Aharoni" panose="02010803020104030203" pitchFamily="2" charset="-79"/>
                <a:sym typeface="+mn-ea"/>
              </a:rPr>
              <a:t>C</a:t>
            </a:r>
            <a:r>
              <a:rPr lang="zh-CN" altLang="en-US" sz="2400" b="1" spc="300" dirty="0">
                <a:solidFill>
                  <a:srgbClr val="FF0000"/>
                </a:solidFill>
                <a:latin typeface="微软雅黑" panose="020B0503020204020204" pitchFamily="34" charset="-122"/>
                <a:ea typeface="微软雅黑" panose="020B0503020204020204" pitchFamily="34" charset="-122"/>
                <a:cs typeface="Aharoni" panose="02010803020104030203" pitchFamily="2" charset="-79"/>
                <a:sym typeface="+mn-ea"/>
              </a:rPr>
              <a:t>ompany </a:t>
            </a:r>
            <a:r>
              <a:rPr lang="en-US" altLang="zh-CN" sz="2400" b="1" spc="300" dirty="0" smtClean="0">
                <a:solidFill>
                  <a:srgbClr val="FF0000"/>
                </a:solidFill>
                <a:latin typeface="微软雅黑" panose="020B0503020204020204" pitchFamily="34" charset="-122"/>
                <a:ea typeface="微软雅黑" panose="020B0503020204020204" pitchFamily="34" charset="-122"/>
                <a:cs typeface="Aharoni" panose="02010803020104030203" pitchFamily="2" charset="-79"/>
                <a:sym typeface="+mn-ea"/>
              </a:rPr>
              <a:t>Profile</a:t>
            </a:r>
            <a:endParaRPr lang="en-US" altLang="zh-CN" sz="2400" b="1" spc="300" dirty="0">
              <a:solidFill>
                <a:srgbClr val="FF0000"/>
              </a:solidFill>
              <a:latin typeface="微软雅黑" panose="020B0503020204020204" pitchFamily="34" charset="-122"/>
              <a:ea typeface="微软雅黑" panose="020B0503020204020204" pitchFamily="34" charset="-122"/>
              <a:cs typeface="Aharoni" panose="02010803020104030203" pitchFamily="2" charset="-79"/>
              <a:sym typeface="+mn-ea"/>
            </a:endParaRPr>
          </a:p>
        </p:txBody>
      </p:sp>
      <p:pic>
        <p:nvPicPr>
          <p:cNvPr id="4" name="图片 3" descr="未标题-1"/>
          <p:cNvPicPr>
            <a:picLocks noChangeAspect="1"/>
          </p:cNvPicPr>
          <p:nvPr/>
        </p:nvPicPr>
        <p:blipFill>
          <a:blip r:embed="rId9" cstate="print"/>
          <a:stretch>
            <a:fillRect/>
          </a:stretch>
        </p:blipFill>
        <p:spPr>
          <a:xfrm>
            <a:off x="9600576" y="6318000"/>
            <a:ext cx="2056235" cy="36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任意多边形 29"/>
          <p:cNvSpPr/>
          <p:nvPr>
            <p:custDataLst>
              <p:tags r:id="rId1"/>
            </p:custDataLst>
          </p:nvPr>
        </p:nvSpPr>
        <p:spPr>
          <a:xfrm>
            <a:off x="-9525" y="4466590"/>
            <a:ext cx="12200890" cy="2391410"/>
          </a:xfrm>
          <a:custGeom>
            <a:avLst/>
            <a:gdLst>
              <a:gd name="connsiteX0" fmla="*/ 0 w 19214"/>
              <a:gd name="connsiteY0" fmla="*/ 2640 h 3806"/>
              <a:gd name="connsiteX1" fmla="*/ 19214 w 19214"/>
              <a:gd name="connsiteY1" fmla="*/ 0 h 3806"/>
              <a:gd name="connsiteX2" fmla="*/ 19214 w 19214"/>
              <a:gd name="connsiteY2" fmla="*/ 3806 h 3806"/>
              <a:gd name="connsiteX3" fmla="*/ 15 w 19214"/>
              <a:gd name="connsiteY3" fmla="*/ 3806 h 3806"/>
              <a:gd name="connsiteX4" fmla="*/ 0 w 19214"/>
              <a:gd name="connsiteY4" fmla="*/ 2640 h 3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4" h="3806">
                <a:moveTo>
                  <a:pt x="0" y="2640"/>
                </a:moveTo>
                <a:cubicBezTo>
                  <a:pt x="5356" y="611"/>
                  <a:pt x="11309" y="6332"/>
                  <a:pt x="19214" y="0"/>
                </a:cubicBezTo>
                <a:lnTo>
                  <a:pt x="19214" y="3806"/>
                </a:lnTo>
                <a:lnTo>
                  <a:pt x="15" y="3806"/>
                </a:lnTo>
                <a:lnTo>
                  <a:pt x="0" y="2640"/>
                </a:lnTo>
                <a:close/>
              </a:path>
            </a:pathLst>
          </a:custGeom>
          <a:gradFill>
            <a:gsLst>
              <a:gs pos="100000">
                <a:srgbClr val="DC281E">
                  <a:alpha val="70000"/>
                </a:srgbClr>
              </a:gs>
              <a:gs pos="60000">
                <a:srgbClr val="DC281E"/>
              </a:gs>
              <a:gs pos="72000">
                <a:srgbClr val="DA281E"/>
              </a:gs>
              <a:gs pos="0">
                <a:srgbClr val="FAADA2">
                  <a:alpha val="80000"/>
                </a:srgbClr>
              </a:gs>
            </a:gsLst>
            <a:lin ang="27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文本框 2"/>
          <p:cNvSpPr txBox="1"/>
          <p:nvPr>
            <p:custDataLst>
              <p:tags r:id="rId2"/>
            </p:custDataLst>
          </p:nvPr>
        </p:nvSpPr>
        <p:spPr>
          <a:xfrm>
            <a:off x="10900410" y="377342"/>
            <a:ext cx="756285" cy="368935"/>
          </a:xfrm>
          <a:prstGeom prst="rect">
            <a:avLst/>
          </a:prstGeom>
          <a:noFill/>
          <a:effectLst/>
        </p:spPr>
        <p:txBody>
          <a:bodyPr wrap="none" lIns="0" tIns="0" rIns="0" bIns="0" rtlCol="0">
            <a:spAutoFit/>
          </a:bodyPr>
          <a:lstStyle/>
          <a:p>
            <a:pPr algn="r"/>
            <a:r>
              <a:rPr lang="en-US" altLang="zh-CN" sz="2400" b="1" dirty="0">
                <a:solidFill>
                  <a:srgbClr val="DC281E"/>
                </a:solidFill>
                <a:latin typeface="微软雅黑" panose="020B0503020204020204" pitchFamily="34" charset="-122"/>
                <a:ea typeface="微软雅黑" panose="020B0503020204020204" pitchFamily="34" charset="-122"/>
              </a:rPr>
              <a:t>Q&amp;A</a:t>
            </a:r>
            <a:endParaRPr lang="en-US" altLang="zh-CN" sz="2400" b="1" dirty="0">
              <a:solidFill>
                <a:srgbClr val="DC281E"/>
              </a:solidFill>
              <a:latin typeface="微软雅黑" panose="020B0503020204020204" pitchFamily="34" charset="-122"/>
              <a:ea typeface="微软雅黑" panose="020B0503020204020204" pitchFamily="34" charset="-122"/>
            </a:endParaRPr>
          </a:p>
        </p:txBody>
      </p:sp>
      <p:pic>
        <p:nvPicPr>
          <p:cNvPr id="5" name="图片 4" descr="集团logo2"/>
          <p:cNvPicPr>
            <a:picLocks noChangeAspect="1"/>
          </p:cNvPicPr>
          <p:nvPr>
            <p:custDataLst>
              <p:tags r:id="rId3"/>
            </p:custDataLst>
          </p:nvPr>
        </p:nvPicPr>
        <p:blipFill>
          <a:blip r:embed="rId4"/>
          <a:stretch>
            <a:fillRect/>
          </a:stretch>
        </p:blipFill>
        <p:spPr>
          <a:xfrm>
            <a:off x="669925" y="356849"/>
            <a:ext cx="1606943" cy="360000"/>
          </a:xfrm>
          <a:prstGeom prst="rect">
            <a:avLst/>
          </a:prstGeom>
        </p:spPr>
      </p:pic>
      <p:pic>
        <p:nvPicPr>
          <p:cNvPr id="6" name="图片 5" descr="未标题-1"/>
          <p:cNvPicPr>
            <a:picLocks noChangeAspect="1"/>
          </p:cNvPicPr>
          <p:nvPr/>
        </p:nvPicPr>
        <p:blipFill>
          <a:blip r:embed="rId5" cstate="print"/>
          <a:stretch>
            <a:fillRect/>
          </a:stretch>
        </p:blipFill>
        <p:spPr>
          <a:xfrm>
            <a:off x="9600576" y="6198870"/>
            <a:ext cx="2056235" cy="360000"/>
          </a:xfrm>
          <a:prstGeom prst="rect">
            <a:avLst/>
          </a:prstGeom>
        </p:spPr>
      </p:pic>
      <p:sp>
        <p:nvSpPr>
          <p:cNvPr id="12" name="文本框 11"/>
          <p:cNvSpPr txBox="1"/>
          <p:nvPr>
            <p:custDataLst>
              <p:tags r:id="rId6"/>
            </p:custDataLst>
          </p:nvPr>
        </p:nvSpPr>
        <p:spPr>
          <a:xfrm>
            <a:off x="3291069" y="1616885"/>
            <a:ext cx="6647410" cy="2769989"/>
          </a:xfrm>
          <a:prstGeom prst="rect">
            <a:avLst/>
          </a:prstGeom>
          <a:noFill/>
        </p:spPr>
        <p:txBody>
          <a:bodyPr wrap="square" lIns="0" tIns="0" rIns="0" bIns="0" rtlCol="0" anchor="t" anchorCtr="0">
            <a:spAutoFit/>
          </a:bodyPr>
          <a:lstStyle/>
          <a:p>
            <a:pPr algn="l">
              <a:lnSpc>
                <a:spcPct val="200000"/>
              </a:lnSpc>
              <a:spcBef>
                <a:spcPts val="0"/>
              </a:spcBef>
              <a:spcAft>
                <a:spcPts val="0"/>
              </a:spcAft>
            </a:pPr>
            <a:r>
              <a:rPr lang="en-US" sz="3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30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30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Business opportunities</a:t>
            </a:r>
            <a:r>
              <a:rPr lang="zh-CN" altLang="en-US" sz="30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3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200000"/>
              </a:lnSpc>
              <a:spcBef>
                <a:spcPts val="0"/>
              </a:spcBef>
              <a:spcAft>
                <a:spcPts val="0"/>
              </a:spcAft>
            </a:pPr>
            <a:r>
              <a:rPr lang="en-US" altLang="zh-CN" sz="3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30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30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Product ranges</a:t>
            </a:r>
            <a:r>
              <a:rPr lang="zh-CN" altLang="en-US" sz="30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3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200000"/>
              </a:lnSpc>
              <a:spcBef>
                <a:spcPts val="0"/>
              </a:spcBef>
              <a:spcAft>
                <a:spcPts val="0"/>
              </a:spcAft>
            </a:pPr>
            <a:r>
              <a:rPr lang="en-US" altLang="zh-CN" sz="3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3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3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3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8" name="椭圆 37"/>
          <p:cNvSpPr/>
          <p:nvPr>
            <p:custDataLst>
              <p:tags r:id="rId7"/>
            </p:custDataLst>
          </p:nvPr>
        </p:nvSpPr>
        <p:spPr>
          <a:xfrm>
            <a:off x="10536555" y="425869"/>
            <a:ext cx="288000" cy="288000"/>
          </a:xfrm>
          <a:prstGeom prst="ellipse">
            <a:avLst/>
          </a:prstGeom>
          <a:gradFill>
            <a:gsLst>
              <a:gs pos="100000">
                <a:srgbClr val="DC281E">
                  <a:alpha val="0"/>
                </a:srgbClr>
              </a:gs>
              <a:gs pos="60000">
                <a:srgbClr val="DC281E"/>
              </a:gs>
              <a:gs pos="72000">
                <a:srgbClr val="DA281E"/>
              </a:gs>
              <a:gs pos="0">
                <a:srgbClr val="FAADA2">
                  <a:alpha val="10000"/>
                </a:srgbClr>
              </a:gs>
            </a:gsLst>
            <a:path path="circle">
              <a:fillToRect l="100000" t="100000"/>
            </a:path>
            <a:tileRect r="-100000" b="-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bldLst>
      <p:bldP spid="3" grpId="0" bldLvl="0" animBg="1"/>
      <p:bldP spid="3" grpId="1" bldLvl="0" animBg="1"/>
      <p:bldP spid="3" grpId="2"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D:/新建文件夹/新建文件夹/黑色和红色科技感芯片.png黑色和红色科技感芯片"/>
          <p:cNvPicPr>
            <a:picLocks noChangeAspect="1"/>
          </p:cNvPicPr>
          <p:nvPr/>
        </p:nvPicPr>
        <p:blipFill>
          <a:blip r:embed="rId1" cstate="print">
            <a:lum contrast="-18000"/>
          </a:blip>
          <a:srcRect l="185" r="185"/>
          <a:stretch>
            <a:fillRect/>
          </a:stretch>
        </p:blipFill>
        <p:spPr>
          <a:xfrm>
            <a:off x="0" y="0"/>
            <a:ext cx="12192000" cy="6858000"/>
          </a:xfrm>
          <a:prstGeom prst="rect">
            <a:avLst/>
          </a:prstGeom>
        </p:spPr>
      </p:pic>
      <p:sp>
        <p:nvSpPr>
          <p:cNvPr id="13" name="任意多边形 12"/>
          <p:cNvSpPr/>
          <p:nvPr/>
        </p:nvSpPr>
        <p:spPr>
          <a:xfrm>
            <a:off x="0" y="3783330"/>
            <a:ext cx="12200255" cy="3074670"/>
          </a:xfrm>
          <a:custGeom>
            <a:avLst/>
            <a:gdLst>
              <a:gd name="connsiteX0" fmla="*/ 0 w 19213"/>
              <a:gd name="connsiteY0" fmla="*/ 2672 h 4842"/>
              <a:gd name="connsiteX1" fmla="*/ 19213 w 19213"/>
              <a:gd name="connsiteY1" fmla="*/ 0 h 4842"/>
              <a:gd name="connsiteX2" fmla="*/ 19199 w 19213"/>
              <a:gd name="connsiteY2" fmla="*/ 4842 h 4842"/>
              <a:gd name="connsiteX3" fmla="*/ 0 w 19213"/>
              <a:gd name="connsiteY3" fmla="*/ 4842 h 4842"/>
              <a:gd name="connsiteX4" fmla="*/ 0 w 19213"/>
              <a:gd name="connsiteY4" fmla="*/ 2672 h 4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3" h="4842">
                <a:moveTo>
                  <a:pt x="0" y="2672"/>
                </a:moveTo>
                <a:lnTo>
                  <a:pt x="19213" y="0"/>
                </a:lnTo>
                <a:lnTo>
                  <a:pt x="19199" y="4842"/>
                </a:lnTo>
                <a:lnTo>
                  <a:pt x="0" y="4842"/>
                </a:lnTo>
                <a:lnTo>
                  <a:pt x="0" y="2672"/>
                </a:lnTo>
                <a:close/>
              </a:path>
            </a:pathLst>
          </a:custGeom>
          <a:gradFill>
            <a:gsLst>
              <a:gs pos="100000">
                <a:srgbClr val="DC281E">
                  <a:alpha val="70000"/>
                </a:srgbClr>
              </a:gs>
              <a:gs pos="60000">
                <a:srgbClr val="DC281E"/>
              </a:gs>
              <a:gs pos="72000">
                <a:srgbClr val="DA281E"/>
              </a:gs>
              <a:gs pos="0">
                <a:srgbClr val="FAADA2">
                  <a:alpha val="60000"/>
                </a:srgbClr>
              </a:gs>
            </a:gsLst>
            <a:lin ang="8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文本框 3"/>
          <p:cNvSpPr txBox="1"/>
          <p:nvPr/>
        </p:nvSpPr>
        <p:spPr>
          <a:xfrm>
            <a:off x="836930" y="5640070"/>
            <a:ext cx="3388360" cy="692150"/>
          </a:xfrm>
          <a:prstGeom prst="rect">
            <a:avLst/>
          </a:prstGeom>
          <a:noFill/>
        </p:spPr>
        <p:txBody>
          <a:bodyPr wrap="square" lIns="0" tIns="0" rIns="0" bIns="0" rtlCol="0">
            <a:spAutoFit/>
          </a:bodyPr>
          <a:lstStyle/>
          <a:p>
            <a:pPr algn="l"/>
            <a:r>
              <a:rPr lang="en-US" altLang="zh-CN" sz="4500" b="1">
                <a:solidFill>
                  <a:schemeClr val="bg1"/>
                </a:solidFill>
                <a:latin typeface="微软雅黑" panose="020B0503020204020204" pitchFamily="34" charset="-122"/>
                <a:ea typeface="微软雅黑" panose="020B0503020204020204" pitchFamily="34" charset="-122"/>
              </a:rPr>
              <a:t>Thank you</a:t>
            </a:r>
            <a:endParaRPr lang="en-US" altLang="zh-CN" sz="4500" b="1">
              <a:solidFill>
                <a:schemeClr val="bg1"/>
              </a:solidFill>
              <a:latin typeface="微软雅黑" panose="020B0503020204020204" pitchFamily="34" charset="-122"/>
              <a:ea typeface="微软雅黑" panose="020B0503020204020204" pitchFamily="34" charset="-122"/>
            </a:endParaRPr>
          </a:p>
        </p:txBody>
      </p:sp>
      <p:pic>
        <p:nvPicPr>
          <p:cNvPr id="15" name="图片 14" descr="集团logo2"/>
          <p:cNvPicPr>
            <a:picLocks noChangeAspect="1"/>
          </p:cNvPicPr>
          <p:nvPr/>
        </p:nvPicPr>
        <p:blipFill>
          <a:blip r:embed="rId2" cstate="print"/>
          <a:stretch>
            <a:fillRect/>
          </a:stretch>
        </p:blipFill>
        <p:spPr>
          <a:xfrm>
            <a:off x="563880" y="506095"/>
            <a:ext cx="2569535" cy="576000"/>
          </a:xfrm>
          <a:prstGeom prst="rect">
            <a:avLst/>
          </a:prstGeom>
        </p:spPr>
      </p:pic>
      <p:sp>
        <p:nvSpPr>
          <p:cNvPr id="6" name="文本框 5"/>
          <p:cNvSpPr txBox="1"/>
          <p:nvPr/>
        </p:nvSpPr>
        <p:spPr>
          <a:xfrm>
            <a:off x="7037070" y="5104765"/>
            <a:ext cx="5335270" cy="1753235"/>
          </a:xfrm>
          <a:prstGeom prst="rect">
            <a:avLst/>
          </a:prstGeom>
          <a:noFill/>
        </p:spPr>
        <p:txBody>
          <a:bodyPr wrap="square" rtlCol="0">
            <a:spAutoFit/>
          </a:bodyPr>
          <a:lstStyle/>
          <a:p>
            <a:pPr algn="l"/>
            <a:r>
              <a:rPr lang="zh-CN" altLang="en-US" sz="1800" b="1" dirty="0">
                <a:solidFill>
                  <a:schemeClr val="bg1"/>
                </a:solidFill>
                <a:latin typeface="微软雅黑" panose="020B0503020204020204" pitchFamily="34" charset="-122"/>
                <a:ea typeface="微软雅黑" panose="020B0503020204020204" pitchFamily="34" charset="-122"/>
              </a:rPr>
              <a:t>：+86-755-82565333</a:t>
            </a:r>
            <a:endParaRPr lang="zh-CN" altLang="en-US" sz="1800" b="1" dirty="0">
              <a:solidFill>
                <a:schemeClr val="bg1"/>
              </a:solidFill>
              <a:latin typeface="微软雅黑" panose="020B0503020204020204" pitchFamily="34" charset="-122"/>
              <a:ea typeface="微软雅黑" panose="020B0503020204020204" pitchFamily="34" charset="-122"/>
            </a:endParaRPr>
          </a:p>
          <a:p>
            <a:pPr algn="l"/>
            <a:r>
              <a:rPr lang="zh-CN" altLang="en-US" sz="1800" b="1" dirty="0">
                <a:solidFill>
                  <a:schemeClr val="bg1"/>
                </a:solidFill>
                <a:latin typeface="微软雅黑" panose="020B0503020204020204" pitchFamily="34" charset="-122"/>
                <a:ea typeface="微软雅黑" panose="020B0503020204020204" pitchFamily="34" charset="-122"/>
              </a:rPr>
              <a:t>：+86-755-82812433</a:t>
            </a:r>
            <a:endParaRPr lang="zh-CN" altLang="en-US" sz="1800" b="1" dirty="0">
              <a:solidFill>
                <a:schemeClr val="bg1"/>
              </a:solidFill>
              <a:latin typeface="微软雅黑" panose="020B0503020204020204" pitchFamily="34" charset="-122"/>
              <a:ea typeface="微软雅黑" panose="020B0503020204020204" pitchFamily="34" charset="-122"/>
            </a:endParaRPr>
          </a:p>
          <a:p>
            <a:pPr algn="l"/>
            <a:r>
              <a:rPr lang="zh-CN" altLang="en-US" sz="1800" b="1" dirty="0">
                <a:solidFill>
                  <a:schemeClr val="bg1"/>
                </a:solidFill>
                <a:latin typeface="微软雅黑" panose="020B0503020204020204" pitchFamily="34" charset="-122"/>
                <a:ea typeface="微软雅黑" panose="020B0503020204020204" pitchFamily="34" charset="-122"/>
              </a:rPr>
              <a:t>：hkt@heketai.com</a:t>
            </a:r>
            <a:endParaRPr lang="zh-CN" altLang="en-US" sz="1800" b="1" dirty="0">
              <a:solidFill>
                <a:schemeClr val="bg1"/>
              </a:solidFill>
              <a:latin typeface="微软雅黑" panose="020B0503020204020204" pitchFamily="34" charset="-122"/>
              <a:ea typeface="微软雅黑" panose="020B0503020204020204" pitchFamily="34" charset="-122"/>
            </a:endParaRPr>
          </a:p>
          <a:p>
            <a:r>
              <a:rPr lang="zh-CN" altLang="en-US" sz="1800" b="1" dirty="0" smtClean="0">
                <a:solidFill>
                  <a:schemeClr val="bg1"/>
                </a:solidFill>
                <a:latin typeface="微软雅黑" panose="020B0503020204020204" pitchFamily="34" charset="-122"/>
                <a:ea typeface="微软雅黑" panose="020B0503020204020204" pitchFamily="34" charset="-122"/>
              </a:rPr>
              <a:t>：</a:t>
            </a:r>
            <a:r>
              <a:rPr lang="en-US" altLang="zh-CN" sz="1800" b="1" dirty="0" smtClean="0">
                <a:solidFill>
                  <a:schemeClr val="bg1"/>
                </a:solidFill>
                <a:latin typeface="微软雅黑" panose="020B0503020204020204" pitchFamily="34" charset="-122"/>
                <a:ea typeface="微软雅黑" panose="020B0503020204020204" pitchFamily="34" charset="-122"/>
              </a:rPr>
              <a:t>www.hottechsemi.com </a:t>
            </a:r>
            <a:endParaRPr lang="zh-CN" altLang="en-US" sz="1800" b="1" dirty="0">
              <a:solidFill>
                <a:schemeClr val="bg1"/>
              </a:solidFill>
              <a:latin typeface="微软雅黑" panose="020B0503020204020204" pitchFamily="34" charset="-122"/>
              <a:ea typeface="微软雅黑" panose="020B0503020204020204" pitchFamily="34" charset="-122"/>
            </a:endParaRPr>
          </a:p>
          <a:p>
            <a:pPr algn="l"/>
            <a:r>
              <a:rPr lang="zh-CN" altLang="en-US" sz="1800" b="1" dirty="0">
                <a:solidFill>
                  <a:schemeClr val="bg1"/>
                </a:solidFill>
                <a:latin typeface="微软雅黑" panose="020B0503020204020204" pitchFamily="34" charset="-122"/>
                <a:ea typeface="微软雅黑" panose="020B0503020204020204" pitchFamily="34" charset="-122"/>
              </a:rPr>
              <a:t>：No. 803, building 7, Kangli City, No. 66, Pingji Avenue, Longgang District, Shenzhen</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6064885" y="5109845"/>
            <a:ext cx="972000" cy="1476375"/>
          </a:xfrm>
          <a:prstGeom prst="rect">
            <a:avLst/>
          </a:prstGeom>
          <a:noFill/>
        </p:spPr>
        <p:txBody>
          <a:bodyPr wrap="square" rtlCol="0">
            <a:spAutoFit/>
          </a:bodyPr>
          <a:lstStyle/>
          <a:p>
            <a:pPr algn="dist"/>
            <a:r>
              <a:rPr lang="zh-CN" altLang="en-US" sz="1800" b="1" dirty="0">
                <a:solidFill>
                  <a:schemeClr val="bg1"/>
                </a:solidFill>
                <a:latin typeface="微软雅黑" panose="020B0503020204020204" pitchFamily="34" charset="-122"/>
                <a:ea typeface="微软雅黑" panose="020B0503020204020204" pitchFamily="34" charset="-122"/>
              </a:rPr>
              <a:t>Tel</a:t>
            </a:r>
            <a:endParaRPr lang="zh-CN" altLang="en-US" sz="1800" b="1" dirty="0">
              <a:solidFill>
                <a:schemeClr val="bg1"/>
              </a:solidFill>
              <a:latin typeface="微软雅黑" panose="020B0503020204020204" pitchFamily="34" charset="-122"/>
              <a:ea typeface="微软雅黑" panose="020B0503020204020204" pitchFamily="34" charset="-122"/>
            </a:endParaRPr>
          </a:p>
          <a:p>
            <a:pPr algn="dist"/>
            <a:r>
              <a:rPr lang="zh-CN" altLang="en-US" sz="1800" b="1" dirty="0">
                <a:solidFill>
                  <a:schemeClr val="bg1"/>
                </a:solidFill>
                <a:latin typeface="微软雅黑" panose="020B0503020204020204" pitchFamily="34" charset="-122"/>
                <a:ea typeface="微软雅黑" panose="020B0503020204020204" pitchFamily="34" charset="-122"/>
              </a:rPr>
              <a:t>Fax</a:t>
            </a:r>
            <a:endParaRPr lang="zh-CN" altLang="en-US" sz="1800" b="1" dirty="0">
              <a:solidFill>
                <a:schemeClr val="bg1"/>
              </a:solidFill>
              <a:latin typeface="微软雅黑" panose="020B0503020204020204" pitchFamily="34" charset="-122"/>
              <a:ea typeface="微软雅黑" panose="020B0503020204020204" pitchFamily="34" charset="-122"/>
            </a:endParaRPr>
          </a:p>
          <a:p>
            <a:pPr algn="dist"/>
            <a:r>
              <a:rPr lang="zh-CN" altLang="en-US" sz="1800" b="1" dirty="0">
                <a:solidFill>
                  <a:schemeClr val="bg1"/>
                </a:solidFill>
                <a:latin typeface="微软雅黑" panose="020B0503020204020204" pitchFamily="34" charset="-122"/>
                <a:ea typeface="微软雅黑" panose="020B0503020204020204" pitchFamily="34" charset="-122"/>
              </a:rPr>
              <a:t>E-mail</a:t>
            </a:r>
            <a:endParaRPr lang="zh-CN" altLang="en-US" sz="1800" b="1" dirty="0">
              <a:solidFill>
                <a:schemeClr val="bg1"/>
              </a:solidFill>
              <a:latin typeface="微软雅黑" panose="020B0503020204020204" pitchFamily="34" charset="-122"/>
              <a:ea typeface="微软雅黑" panose="020B0503020204020204" pitchFamily="34" charset="-122"/>
            </a:endParaRPr>
          </a:p>
          <a:p>
            <a:pPr algn="dist"/>
            <a:r>
              <a:rPr lang="zh-CN" altLang="en-US" sz="1800" b="1" dirty="0">
                <a:solidFill>
                  <a:schemeClr val="bg1"/>
                </a:solidFill>
                <a:latin typeface="微软雅黑" panose="020B0503020204020204" pitchFamily="34" charset="-122"/>
                <a:ea typeface="微软雅黑" panose="020B0503020204020204" pitchFamily="34" charset="-122"/>
              </a:rPr>
              <a:t>Web</a:t>
            </a:r>
            <a:endParaRPr lang="zh-CN" altLang="en-US" sz="1800" b="1" dirty="0">
              <a:solidFill>
                <a:schemeClr val="bg1"/>
              </a:solidFill>
              <a:latin typeface="微软雅黑" panose="020B0503020204020204" pitchFamily="34" charset="-122"/>
              <a:ea typeface="微软雅黑" panose="020B0503020204020204" pitchFamily="34" charset="-122"/>
            </a:endParaRPr>
          </a:p>
          <a:p>
            <a:pPr algn="dist"/>
            <a:r>
              <a:rPr lang="zh-CN" altLang="en-US" sz="1800" b="1" dirty="0">
                <a:solidFill>
                  <a:schemeClr val="bg1"/>
                </a:solidFill>
                <a:latin typeface="微软雅黑" panose="020B0503020204020204" pitchFamily="34" charset="-122"/>
                <a:ea typeface="微软雅黑" panose="020B0503020204020204" pitchFamily="34" charset="-122"/>
              </a:rPr>
              <a:t>Add</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pic>
        <p:nvPicPr>
          <p:cNvPr id="20" name="图片 19" descr="未标题-1"/>
          <p:cNvPicPr>
            <a:picLocks noChangeAspect="1"/>
          </p:cNvPicPr>
          <p:nvPr/>
        </p:nvPicPr>
        <p:blipFill>
          <a:blip r:embed="rId3" cstate="print"/>
          <a:stretch>
            <a:fillRect/>
          </a:stretch>
        </p:blipFill>
        <p:spPr>
          <a:xfrm>
            <a:off x="6122681" y="4725035"/>
            <a:ext cx="2056235" cy="36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任意多边形 29"/>
          <p:cNvSpPr/>
          <p:nvPr>
            <p:custDataLst>
              <p:tags r:id="rId1"/>
            </p:custDataLst>
          </p:nvPr>
        </p:nvSpPr>
        <p:spPr>
          <a:xfrm>
            <a:off x="-9525" y="4466590"/>
            <a:ext cx="12200890" cy="2391410"/>
          </a:xfrm>
          <a:custGeom>
            <a:avLst/>
            <a:gdLst>
              <a:gd name="connsiteX0" fmla="*/ 0 w 19214"/>
              <a:gd name="connsiteY0" fmla="*/ 2640 h 3806"/>
              <a:gd name="connsiteX1" fmla="*/ 19214 w 19214"/>
              <a:gd name="connsiteY1" fmla="*/ 0 h 3806"/>
              <a:gd name="connsiteX2" fmla="*/ 19214 w 19214"/>
              <a:gd name="connsiteY2" fmla="*/ 3806 h 3806"/>
              <a:gd name="connsiteX3" fmla="*/ 15 w 19214"/>
              <a:gd name="connsiteY3" fmla="*/ 3806 h 3806"/>
              <a:gd name="connsiteX4" fmla="*/ 0 w 19214"/>
              <a:gd name="connsiteY4" fmla="*/ 2640 h 3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4" h="3806">
                <a:moveTo>
                  <a:pt x="0" y="2640"/>
                </a:moveTo>
                <a:cubicBezTo>
                  <a:pt x="5356" y="611"/>
                  <a:pt x="11309" y="6332"/>
                  <a:pt x="19214" y="0"/>
                </a:cubicBezTo>
                <a:lnTo>
                  <a:pt x="19214" y="3806"/>
                </a:lnTo>
                <a:lnTo>
                  <a:pt x="15" y="3806"/>
                </a:lnTo>
                <a:lnTo>
                  <a:pt x="0" y="2640"/>
                </a:lnTo>
                <a:close/>
              </a:path>
            </a:pathLst>
          </a:custGeom>
          <a:gradFill>
            <a:gsLst>
              <a:gs pos="100000">
                <a:srgbClr val="DC281E">
                  <a:alpha val="70000"/>
                </a:srgbClr>
              </a:gs>
              <a:gs pos="60000">
                <a:srgbClr val="DC281E"/>
              </a:gs>
              <a:gs pos="72000">
                <a:srgbClr val="DA281E"/>
              </a:gs>
              <a:gs pos="0">
                <a:srgbClr val="FAADA2">
                  <a:alpha val="80000"/>
                </a:srgbClr>
              </a:gs>
            </a:gsLst>
            <a:lin ang="27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2" name="图片 1" descr="图片2"/>
          <p:cNvPicPr>
            <a:picLocks noChangeAspect="1"/>
          </p:cNvPicPr>
          <p:nvPr/>
        </p:nvPicPr>
        <p:blipFill>
          <a:blip r:embed="rId2" cstate="print"/>
          <a:srcRect l="6592" t="7304" r="9308" b="3736"/>
          <a:stretch>
            <a:fillRect/>
          </a:stretch>
        </p:blipFill>
        <p:spPr>
          <a:xfrm>
            <a:off x="6010795" y="1356512"/>
            <a:ext cx="2586990" cy="1440000"/>
          </a:xfrm>
          <a:prstGeom prst="roundRect">
            <a:avLst/>
          </a:prstGeom>
          <a:ln w="50800">
            <a:solidFill>
              <a:schemeClr val="bg1">
                <a:lumMod val="75000"/>
              </a:schemeClr>
            </a:solidFill>
          </a:ln>
        </p:spPr>
      </p:pic>
      <p:sp>
        <p:nvSpPr>
          <p:cNvPr id="29" name="文本框 28"/>
          <p:cNvSpPr txBox="1"/>
          <p:nvPr>
            <p:custDataLst>
              <p:tags r:id="rId3"/>
            </p:custDataLst>
          </p:nvPr>
        </p:nvSpPr>
        <p:spPr>
          <a:xfrm>
            <a:off x="10181740" y="377341"/>
            <a:ext cx="1270748" cy="276999"/>
          </a:xfrm>
          <a:prstGeom prst="rect">
            <a:avLst/>
          </a:prstGeom>
          <a:noFill/>
          <a:effectLst/>
        </p:spPr>
        <p:txBody>
          <a:bodyPr wrap="square" lIns="0" tIns="0" rIns="0" bIns="0" rtlCol="0">
            <a:spAutoFit/>
          </a:bodyPr>
          <a:lstStyle/>
          <a:p>
            <a:r>
              <a:rPr lang="en-US" altLang="zh-CN" sz="1800" b="1" dirty="0" smtClean="0">
                <a:solidFill>
                  <a:srgbClr val="DC281E"/>
                </a:solidFill>
                <a:latin typeface="微软雅黑" panose="020B0503020204020204" pitchFamily="34" charset="-122"/>
                <a:ea typeface="微软雅黑" panose="020B0503020204020204" pitchFamily="34" charset="-122"/>
              </a:rPr>
              <a:t>About Us</a:t>
            </a:r>
            <a:endParaRPr lang="en-US" altLang="zh-CN" sz="1800" b="1" dirty="0">
              <a:solidFill>
                <a:srgbClr val="DC281E"/>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97871" y="809585"/>
            <a:ext cx="5903126" cy="5077993"/>
          </a:xfrm>
          <a:prstGeom prst="rect">
            <a:avLst/>
          </a:prstGeom>
          <a:noFill/>
        </p:spPr>
        <p:txBody>
          <a:bodyPr wrap="square" lIns="0" tIns="0" rIns="0" bIns="0" rtlCol="0">
            <a:spAutoFit/>
          </a:bodyPr>
          <a:lstStyle/>
          <a:p>
            <a:pPr>
              <a:lnSpc>
                <a:spcPct val="120000"/>
              </a:lnSpc>
              <a:spcBef>
                <a:spcPts val="0"/>
              </a:spcBef>
              <a:spcAft>
                <a:spcPts val="0"/>
              </a:spcAft>
            </a:pPr>
            <a:r>
              <a:rPr dirty="0" smtClean="0">
                <a:latin typeface="微软雅黑" panose="020B0503020204020204" pitchFamily="34" charset="-122"/>
                <a:ea typeface="微软雅黑" panose="020B0503020204020204" pitchFamily="34" charset="-122"/>
                <a:cs typeface="微软雅黑" panose="020B0503020204020204" pitchFamily="34" charset="-122"/>
              </a:rPr>
              <a:t>Founded </a:t>
            </a:r>
            <a:r>
              <a:rPr dirty="0">
                <a:latin typeface="微软雅黑" panose="020B0503020204020204" pitchFamily="34" charset="-122"/>
                <a:ea typeface="微软雅黑" panose="020B0503020204020204" pitchFamily="34" charset="-122"/>
                <a:cs typeface="微软雅黑" panose="020B0503020204020204" pitchFamily="34" charset="-122"/>
              </a:rPr>
              <a:t>in 1992, </a:t>
            </a:r>
            <a:r>
              <a:rPr dirty="0" smtClean="0">
                <a:latin typeface="微软雅黑" panose="020B0503020204020204" pitchFamily="34" charset="-122"/>
                <a:ea typeface="微软雅黑" panose="020B0503020204020204" pitchFamily="34" charset="-122"/>
                <a:cs typeface="微软雅黑" panose="020B0503020204020204" pitchFamily="34" charset="-122"/>
              </a:rPr>
              <a:t>Hottech</a:t>
            </a:r>
            <a:r>
              <a:rPr lang="en-US" dirty="0" smtClean="0">
                <a:latin typeface="微软雅黑" panose="020B0503020204020204" pitchFamily="34" charset="-122"/>
                <a:ea typeface="微软雅黑" panose="020B0503020204020204" pitchFamily="34" charset="-122"/>
                <a:cs typeface="微软雅黑" panose="020B0503020204020204" pitchFamily="34" charset="-122"/>
              </a:rPr>
              <a:t> </a:t>
            </a:r>
            <a:r>
              <a:rPr dirty="0" smtClean="0">
                <a:latin typeface="微软雅黑" panose="020B0503020204020204" pitchFamily="34" charset="-122"/>
                <a:ea typeface="微软雅黑" panose="020B0503020204020204" pitchFamily="34" charset="-122"/>
                <a:cs typeface="微软雅黑" panose="020B0503020204020204" pitchFamily="34" charset="-122"/>
              </a:rPr>
              <a:t>is </a:t>
            </a:r>
            <a:r>
              <a:rPr dirty="0">
                <a:latin typeface="微软雅黑" panose="020B0503020204020204" pitchFamily="34" charset="-122"/>
                <a:ea typeface="微软雅黑" panose="020B0503020204020204" pitchFamily="34" charset="-122"/>
                <a:cs typeface="微软雅黑" panose="020B0503020204020204" pitchFamily="34" charset="-122"/>
              </a:rPr>
              <a:t>a high-tech innovative enterprise specializing in the R&amp;D, production and sales of semiconductor devices</a:t>
            </a:r>
            <a:r>
              <a:rPr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dirty="0" smtClean="0">
                <a:latin typeface="微软雅黑" panose="020B0503020204020204" pitchFamily="34" charset="-122"/>
                <a:ea typeface="微软雅黑" panose="020B0503020204020204" pitchFamily="34" charset="-122"/>
                <a:cs typeface="微软雅黑" panose="020B0503020204020204" pitchFamily="34" charset="-122"/>
              </a:rPr>
              <a:t> </a:t>
            </a:r>
            <a:r>
              <a:rPr dirty="0" smtClean="0">
                <a:latin typeface="微软雅黑" panose="020B0503020204020204" pitchFamily="34" charset="-122"/>
                <a:ea typeface="微软雅黑" panose="020B0503020204020204" pitchFamily="34" charset="-122"/>
                <a:cs typeface="微软雅黑" panose="020B0503020204020204" pitchFamily="34" charset="-122"/>
              </a:rPr>
              <a:t>The </a:t>
            </a:r>
            <a:r>
              <a:rPr dirty="0">
                <a:latin typeface="微软雅黑" panose="020B0503020204020204" pitchFamily="34" charset="-122"/>
                <a:ea typeface="微软雅黑" panose="020B0503020204020204" pitchFamily="34" charset="-122"/>
                <a:cs typeface="微软雅黑" panose="020B0503020204020204" pitchFamily="34" charset="-122"/>
              </a:rPr>
              <a:t>product line includes </a:t>
            </a:r>
            <a:r>
              <a:rPr dirty="0" smtClean="0">
                <a:latin typeface="微软雅黑" panose="020B0503020204020204" pitchFamily="34" charset="-122"/>
                <a:ea typeface="微软雅黑" panose="020B0503020204020204" pitchFamily="34" charset="-122"/>
                <a:cs typeface="微软雅黑" panose="020B0503020204020204" pitchFamily="34" charset="-122"/>
              </a:rPr>
              <a:t>diode</a:t>
            </a:r>
            <a:r>
              <a:rPr lang="en-US" dirty="0" smtClean="0">
                <a:latin typeface="微软雅黑" panose="020B0503020204020204" pitchFamily="34" charset="-122"/>
                <a:ea typeface="微软雅黑" panose="020B0503020204020204" pitchFamily="34" charset="-122"/>
                <a:cs typeface="微软雅黑" panose="020B0503020204020204" pitchFamily="34" charset="-122"/>
              </a:rPr>
              <a:t>s</a:t>
            </a:r>
            <a:r>
              <a:rPr dirty="0" smtClean="0">
                <a:latin typeface="微软雅黑" panose="020B0503020204020204" pitchFamily="34" charset="-122"/>
                <a:ea typeface="微软雅黑" panose="020B0503020204020204" pitchFamily="34" charset="-122"/>
                <a:cs typeface="微软雅黑" panose="020B0503020204020204" pitchFamily="34" charset="-122"/>
              </a:rPr>
              <a:t>, </a:t>
            </a:r>
            <a:r>
              <a:rPr lang="en-US" dirty="0" smtClean="0">
                <a:latin typeface="微软雅黑" panose="020B0503020204020204" pitchFamily="34" charset="-122"/>
                <a:ea typeface="微软雅黑" panose="020B0503020204020204" pitchFamily="34" charset="-122"/>
                <a:cs typeface="微软雅黑" panose="020B0503020204020204" pitchFamily="34" charset="-122"/>
              </a:rPr>
              <a:t>transistors, </a:t>
            </a:r>
            <a:r>
              <a:rPr dirty="0" smtClean="0">
                <a:latin typeface="微软雅黑" panose="020B0503020204020204" pitchFamily="34" charset="-122"/>
                <a:ea typeface="微软雅黑" panose="020B0503020204020204" pitchFamily="34" charset="-122"/>
                <a:cs typeface="微软雅黑" panose="020B0503020204020204" pitchFamily="34" charset="-122"/>
              </a:rPr>
              <a:t>bridge rectifier</a:t>
            </a:r>
            <a:r>
              <a:rPr lang="en-US" dirty="0" smtClean="0">
                <a:latin typeface="微软雅黑" panose="020B0503020204020204" pitchFamily="34" charset="-122"/>
                <a:ea typeface="微软雅黑" panose="020B0503020204020204" pitchFamily="34" charset="-122"/>
                <a:cs typeface="微软雅黑" panose="020B0503020204020204" pitchFamily="34" charset="-122"/>
              </a:rPr>
              <a:t>s</a:t>
            </a:r>
            <a:r>
              <a:rPr dirty="0" smtClean="0">
                <a:latin typeface="微软雅黑" panose="020B0503020204020204" pitchFamily="34" charset="-122"/>
                <a:ea typeface="微软雅黑" panose="020B0503020204020204" pitchFamily="34" charset="-122"/>
                <a:cs typeface="微软雅黑" panose="020B0503020204020204" pitchFamily="34" charset="-122"/>
              </a:rPr>
              <a:t>, MOSFET</a:t>
            </a:r>
            <a:r>
              <a:rPr dirty="0">
                <a:latin typeface="微软雅黑" panose="020B0503020204020204" pitchFamily="34" charset="-122"/>
                <a:ea typeface="微软雅黑" panose="020B0503020204020204" pitchFamily="34" charset="-122"/>
                <a:cs typeface="微软雅黑" panose="020B0503020204020204" pitchFamily="34" charset="-122"/>
              </a:rPr>
              <a:t>, power management ICs and other </a:t>
            </a:r>
            <a:r>
              <a:rPr dirty="0" smtClean="0">
                <a:latin typeface="微软雅黑" panose="020B0503020204020204" pitchFamily="34" charset="-122"/>
                <a:ea typeface="微软雅黑" panose="020B0503020204020204" pitchFamily="34" charset="-122"/>
                <a:cs typeface="微软雅黑" panose="020B0503020204020204" pitchFamily="34" charset="-122"/>
              </a:rPr>
              <a:t>ICs</a:t>
            </a:r>
            <a:r>
              <a:rPr lang="en-US" dirty="0" smtClean="0">
                <a:latin typeface="微软雅黑" panose="020B0503020204020204" pitchFamily="34" charset="-122"/>
                <a:ea typeface="微软雅黑" panose="020B0503020204020204" pitchFamily="34" charset="-122"/>
                <a:cs typeface="微软雅黑" panose="020B0503020204020204" pitchFamily="34" charset="-122"/>
              </a:rPr>
              <a:t>, resistors, capacitors, copper frame, </a:t>
            </a:r>
            <a:r>
              <a:rPr dirty="0" smtClean="0">
                <a:latin typeface="微软雅黑" panose="020B0503020204020204" pitchFamily="34" charset="-122"/>
                <a:ea typeface="微软雅黑" panose="020B0503020204020204" pitchFamily="34" charset="-122"/>
                <a:cs typeface="微软雅黑" panose="020B0503020204020204" pitchFamily="34" charset="-122"/>
              </a:rPr>
              <a:t>etc.</a:t>
            </a:r>
            <a:r>
              <a:rPr lang="en-US" dirty="0" smtClean="0">
                <a:latin typeface="微软雅黑" panose="020B0503020204020204" pitchFamily="34" charset="-122"/>
                <a:ea typeface="微软雅黑" panose="020B0503020204020204" pitchFamily="34" charset="-122"/>
                <a:cs typeface="微软雅黑" panose="020B0503020204020204" pitchFamily="34" charset="-122"/>
              </a:rPr>
              <a:t> W</a:t>
            </a:r>
            <a:r>
              <a:rPr dirty="0">
                <a:latin typeface="微软雅黑" panose="020B0503020204020204" pitchFamily="34" charset="-122"/>
                <a:ea typeface="微软雅黑" panose="020B0503020204020204" pitchFamily="34" charset="-122"/>
                <a:cs typeface="微软雅黑" panose="020B0503020204020204" pitchFamily="34" charset="-122"/>
              </a:rPr>
              <a:t>e can provide customers with one-stop application solutions and on-site technical support services.</a:t>
            </a:r>
            <a:endParaRPr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lang="en-US" dirty="0" smtClean="0">
                <a:latin typeface="微软雅黑" panose="020B0503020204020204" pitchFamily="34" charset="-122"/>
                <a:ea typeface="微软雅黑" panose="020B0503020204020204" pitchFamily="34" charset="-122"/>
                <a:cs typeface="微软雅黑" panose="020B0503020204020204" pitchFamily="34" charset="-122"/>
              </a:rPr>
              <a:t>Hottech</a:t>
            </a:r>
            <a:r>
              <a:rPr dirty="0" smtClean="0">
                <a:latin typeface="微软雅黑" panose="020B0503020204020204" pitchFamily="34" charset="-122"/>
                <a:ea typeface="微软雅黑" panose="020B0503020204020204" pitchFamily="34" charset="-122"/>
                <a:cs typeface="微软雅黑" panose="020B0503020204020204" pitchFamily="34" charset="-122"/>
              </a:rPr>
              <a:t> </a:t>
            </a:r>
            <a:r>
              <a:rPr lang="en-US" dirty="0">
                <a:latin typeface="微软雅黑" panose="020B0503020204020204" pitchFamily="34" charset="-122"/>
                <a:ea typeface="微软雅黑" panose="020B0503020204020204" pitchFamily="34" charset="-122"/>
                <a:cs typeface="微软雅黑" panose="020B0503020204020204" pitchFamily="34" charset="-122"/>
              </a:rPr>
              <a:t>has </a:t>
            </a:r>
            <a:r>
              <a:rPr dirty="0">
                <a:latin typeface="微软雅黑" panose="020B0503020204020204" pitchFamily="34" charset="-122"/>
                <a:ea typeface="微软雅黑" panose="020B0503020204020204" pitchFamily="34" charset="-122"/>
                <a:cs typeface="微软雅黑" panose="020B0503020204020204" pitchFamily="34" charset="-122"/>
              </a:rPr>
              <a:t>three production </a:t>
            </a:r>
            <a:r>
              <a:rPr dirty="0" smtClean="0">
                <a:latin typeface="微软雅黑" panose="020B0503020204020204" pitchFamily="34" charset="-122"/>
                <a:ea typeface="微软雅黑" panose="020B0503020204020204" pitchFamily="34" charset="-122"/>
                <a:cs typeface="微软雅黑" panose="020B0503020204020204" pitchFamily="34" charset="-122"/>
              </a:rPr>
              <a:t>bases</a:t>
            </a:r>
            <a:r>
              <a:rPr lang="en-US" dirty="0" smtClean="0">
                <a:latin typeface="微软雅黑" panose="020B0503020204020204" pitchFamily="34" charset="-122"/>
                <a:ea typeface="微软雅黑" panose="020B0503020204020204" pitchFamily="34" charset="-122"/>
                <a:cs typeface="微软雅黑" panose="020B0503020204020204" pitchFamily="34" charset="-122"/>
              </a:rPr>
              <a:t>,</a:t>
            </a:r>
            <a:r>
              <a:rPr dirty="0" smtClean="0">
                <a:latin typeface="微软雅黑" panose="020B0503020204020204" pitchFamily="34" charset="-122"/>
                <a:ea typeface="微软雅黑" panose="020B0503020204020204" pitchFamily="34" charset="-122"/>
                <a:cs typeface="微软雅黑" panose="020B0503020204020204" pitchFamily="34" charset="-122"/>
              </a:rPr>
              <a:t> </a:t>
            </a:r>
            <a:r>
              <a:rPr dirty="0">
                <a:latin typeface="微软雅黑" panose="020B0503020204020204" pitchFamily="34" charset="-122"/>
                <a:ea typeface="微软雅黑" panose="020B0503020204020204" pitchFamily="34" charset="-122"/>
                <a:cs typeface="微软雅黑" panose="020B0503020204020204" pitchFamily="34" charset="-122"/>
              </a:rPr>
              <a:t>located </a:t>
            </a:r>
            <a:r>
              <a:rPr dirty="0" smtClean="0">
                <a:latin typeface="微软雅黑" panose="020B0503020204020204" pitchFamily="34" charset="-122"/>
                <a:ea typeface="微软雅黑" panose="020B0503020204020204" pitchFamily="34" charset="-122"/>
                <a:cs typeface="微软雅黑" panose="020B0503020204020204" pitchFamily="34" charset="-122"/>
              </a:rPr>
              <a:t>in</a:t>
            </a:r>
            <a:r>
              <a:rPr lang="en-US" dirty="0" smtClean="0">
                <a:latin typeface="微软雅黑" panose="020B0503020204020204" pitchFamily="34" charset="-122"/>
                <a:ea typeface="微软雅黑" panose="020B0503020204020204" pitchFamily="34" charset="-122"/>
                <a:cs typeface="微软雅黑" panose="020B0503020204020204" pitchFamily="34" charset="-122"/>
              </a:rPr>
              <a:t> </a:t>
            </a:r>
            <a:r>
              <a:rPr lang="en-US" dirty="0" err="1" smtClean="0">
                <a:latin typeface="微软雅黑" panose="020B0503020204020204" pitchFamily="34" charset="-122"/>
                <a:ea typeface="微软雅黑" panose="020B0503020204020204" pitchFamily="34" charset="-122"/>
                <a:cs typeface="微软雅黑" panose="020B0503020204020204" pitchFamily="34" charset="-122"/>
              </a:rPr>
              <a:t>Dongguan</a:t>
            </a:r>
            <a:r>
              <a:rPr lang="en-US" dirty="0" smtClean="0">
                <a:latin typeface="微软雅黑" panose="020B0503020204020204" pitchFamily="34" charset="-122"/>
                <a:ea typeface="微软雅黑" panose="020B0503020204020204" pitchFamily="34" charset="-122"/>
                <a:cs typeface="微软雅黑" panose="020B0503020204020204" pitchFamily="34" charset="-122"/>
              </a:rPr>
              <a:t>,</a:t>
            </a:r>
            <a:r>
              <a:rPr dirty="0" smtClean="0">
                <a:latin typeface="微软雅黑" panose="020B0503020204020204" pitchFamily="34" charset="-122"/>
                <a:ea typeface="微软雅黑" panose="020B0503020204020204" pitchFamily="34" charset="-122"/>
                <a:cs typeface="微软雅黑" panose="020B0503020204020204" pitchFamily="34" charset="-122"/>
              </a:rPr>
              <a:t> Nanchong</a:t>
            </a:r>
            <a:r>
              <a:rPr lang="en-US" dirty="0" smtClean="0">
                <a:latin typeface="微软雅黑" panose="020B0503020204020204" pitchFamily="34" charset="-122"/>
                <a:ea typeface="微软雅黑" panose="020B0503020204020204" pitchFamily="34" charset="-122"/>
                <a:cs typeface="微软雅黑" panose="020B0503020204020204" pitchFamily="34" charset="-122"/>
              </a:rPr>
              <a:t> and </a:t>
            </a:r>
            <a:r>
              <a:rPr dirty="0" smtClean="0">
                <a:latin typeface="微软雅黑" panose="020B0503020204020204" pitchFamily="34" charset="-122"/>
                <a:ea typeface="微软雅黑" panose="020B0503020204020204" pitchFamily="34" charset="-122"/>
                <a:cs typeface="微软雅黑" panose="020B0503020204020204" pitchFamily="34" charset="-122"/>
              </a:rPr>
              <a:t>Huizhou. </a:t>
            </a:r>
            <a:r>
              <a:rPr dirty="0">
                <a:latin typeface="微软雅黑" panose="020B0503020204020204" pitchFamily="34" charset="-122"/>
                <a:ea typeface="微软雅黑" panose="020B0503020204020204" pitchFamily="34" charset="-122"/>
                <a:cs typeface="微软雅黑" panose="020B0503020204020204" pitchFamily="34" charset="-122"/>
              </a:rPr>
              <a:t>With adherence of independent innovation, </a:t>
            </a:r>
            <a:r>
              <a:rPr lang="en-US" dirty="0">
                <a:latin typeface="微软雅黑" panose="020B0503020204020204" pitchFamily="34" charset="-122"/>
                <a:ea typeface="微软雅黑" panose="020B0503020204020204" pitchFamily="34" charset="-122"/>
                <a:cs typeface="微软雅黑" panose="020B0503020204020204" pitchFamily="34" charset="-122"/>
              </a:rPr>
              <a:t>Hottech is</a:t>
            </a:r>
            <a:r>
              <a:rPr dirty="0">
                <a:latin typeface="微软雅黑" panose="020B0503020204020204" pitchFamily="34" charset="-122"/>
                <a:ea typeface="微软雅黑" panose="020B0503020204020204" pitchFamily="34" charset="-122"/>
                <a:cs typeface="微软雅黑" panose="020B0503020204020204" pitchFamily="34" charset="-122"/>
              </a:rPr>
              <a:t> a comprehensive enterprise of packaging, testing and OEM of integrated circuits and semiconductor devices.</a:t>
            </a:r>
            <a:endParaRPr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lang="en-US" dirty="0" smtClean="0">
                <a:latin typeface="微软雅黑" panose="020B0503020204020204" pitchFamily="34" charset="-122"/>
                <a:ea typeface="微软雅黑" panose="020B0503020204020204" pitchFamily="34" charset="-122"/>
                <a:cs typeface="微软雅黑" panose="020B0503020204020204" pitchFamily="34" charset="-122"/>
              </a:rPr>
              <a:t>-- Three</a:t>
            </a:r>
            <a:r>
              <a:rPr dirty="0" smtClean="0">
                <a:latin typeface="微软雅黑" panose="020B0503020204020204" pitchFamily="34" charset="-122"/>
                <a:ea typeface="微软雅黑" panose="020B0503020204020204" pitchFamily="34" charset="-122"/>
                <a:cs typeface="微软雅黑" panose="020B0503020204020204" pitchFamily="34" charset="-122"/>
              </a:rPr>
              <a:t> </a:t>
            </a:r>
            <a:r>
              <a:rPr dirty="0">
                <a:latin typeface="微软雅黑" panose="020B0503020204020204" pitchFamily="34" charset="-122"/>
                <a:ea typeface="微软雅黑" panose="020B0503020204020204" pitchFamily="34" charset="-122"/>
                <a:cs typeface="微软雅黑" panose="020B0503020204020204" pitchFamily="34" charset="-122"/>
              </a:rPr>
              <a:t>subsidiaries</a:t>
            </a:r>
            <a:r>
              <a:rPr lang="en-US" dirty="0">
                <a:latin typeface="微软雅黑" panose="020B0503020204020204" pitchFamily="34" charset="-122"/>
                <a:ea typeface="微软雅黑" panose="020B0503020204020204" pitchFamily="34" charset="-122"/>
                <a:cs typeface="微软雅黑" panose="020B0503020204020204" pitchFamily="34" charset="-122"/>
              </a:rPr>
              <a:t> under construction</a:t>
            </a:r>
            <a:r>
              <a:rPr dirty="0">
                <a:latin typeface="微软雅黑" panose="020B0503020204020204" pitchFamily="34" charset="-122"/>
                <a:ea typeface="微软雅黑" panose="020B0503020204020204" pitchFamily="34" charset="-122"/>
                <a:cs typeface="微软雅黑" panose="020B0503020204020204" pitchFamily="34" charset="-122"/>
              </a:rPr>
              <a:t> in Sichuan Province</a:t>
            </a:r>
            <a:r>
              <a:rPr lang="en-US" dirty="0">
                <a:latin typeface="微软雅黑" panose="020B0503020204020204" pitchFamily="34" charset="-122"/>
                <a:ea typeface="微软雅黑" panose="020B0503020204020204" pitchFamily="34" charset="-122"/>
                <a:cs typeface="微软雅黑" panose="020B0503020204020204" pitchFamily="34" charset="-122"/>
              </a:rPr>
              <a:t>, </a:t>
            </a:r>
            <a:endParaRPr lang="en-US"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dirty="0">
                <a:latin typeface="微软雅黑" panose="020B0503020204020204" pitchFamily="34" charset="-122"/>
                <a:ea typeface="微软雅黑" panose="020B0503020204020204" pitchFamily="34" charset="-122"/>
                <a:cs typeface="微软雅黑" panose="020B0503020204020204" pitchFamily="34" charset="-122"/>
              </a:rPr>
              <a:t>1</a:t>
            </a:r>
            <a:r>
              <a:rPr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dirty="0" smtClean="0">
                <a:latin typeface="微软雅黑" panose="020B0503020204020204" pitchFamily="34" charset="-122"/>
                <a:ea typeface="微软雅黑" panose="020B0503020204020204" pitchFamily="34" charset="-122"/>
                <a:cs typeface="微软雅黑" panose="020B0503020204020204" pitchFamily="34" charset="-122"/>
              </a:rPr>
              <a:t> </a:t>
            </a:r>
            <a:r>
              <a:rPr dirty="0" smtClean="0">
                <a:latin typeface="微软雅黑" panose="020B0503020204020204" pitchFamily="34" charset="-122"/>
                <a:ea typeface="微软雅黑" panose="020B0503020204020204" pitchFamily="34" charset="-122"/>
                <a:cs typeface="微软雅黑" panose="020B0503020204020204" pitchFamily="34" charset="-122"/>
              </a:rPr>
              <a:t>Sichuan </a:t>
            </a:r>
            <a:r>
              <a:rPr dirty="0">
                <a:latin typeface="微软雅黑" panose="020B0503020204020204" pitchFamily="34" charset="-122"/>
                <a:ea typeface="微软雅黑" panose="020B0503020204020204" pitchFamily="34" charset="-122"/>
                <a:cs typeface="微软雅黑" panose="020B0503020204020204" pitchFamily="34" charset="-122"/>
              </a:rPr>
              <a:t>Shunxin Semiconductor Technology Co., Ltd. (mainly engaged in integrated circuit power devices); </a:t>
            </a:r>
            <a:endParaRPr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dirty="0">
                <a:latin typeface="微软雅黑" panose="020B0503020204020204" pitchFamily="34" charset="-122"/>
                <a:ea typeface="微软雅黑" panose="020B0503020204020204" pitchFamily="34" charset="-122"/>
                <a:cs typeface="微软雅黑" panose="020B0503020204020204" pitchFamily="34" charset="-122"/>
              </a:rPr>
              <a:t>2</a:t>
            </a:r>
            <a:r>
              <a:rPr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dirty="0" smtClean="0">
                <a:latin typeface="微软雅黑" panose="020B0503020204020204" pitchFamily="34" charset="-122"/>
                <a:ea typeface="微软雅黑" panose="020B0503020204020204" pitchFamily="34" charset="-122"/>
                <a:cs typeface="微软雅黑" panose="020B0503020204020204" pitchFamily="34" charset="-122"/>
              </a:rPr>
              <a:t> </a:t>
            </a:r>
            <a:r>
              <a:rPr dirty="0" smtClean="0">
                <a:latin typeface="微软雅黑" panose="020B0503020204020204" pitchFamily="34" charset="-122"/>
                <a:ea typeface="微软雅黑" panose="020B0503020204020204" pitchFamily="34" charset="-122"/>
                <a:cs typeface="微软雅黑" panose="020B0503020204020204" pitchFamily="34" charset="-122"/>
              </a:rPr>
              <a:t>Nanchong </a:t>
            </a:r>
            <a:r>
              <a:rPr dirty="0">
                <a:latin typeface="微软雅黑" panose="020B0503020204020204" pitchFamily="34" charset="-122"/>
                <a:ea typeface="微软雅黑" panose="020B0503020204020204" pitchFamily="34" charset="-122"/>
                <a:cs typeface="微软雅黑" panose="020B0503020204020204" pitchFamily="34" charset="-122"/>
              </a:rPr>
              <a:t>Anhao Electronics Co., Ltd. (mainly engaged in chip resistors); </a:t>
            </a:r>
            <a:endParaRPr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dirty="0">
                <a:latin typeface="微软雅黑" panose="020B0503020204020204" pitchFamily="34" charset="-122"/>
                <a:ea typeface="微软雅黑" panose="020B0503020204020204" pitchFamily="34" charset="-122"/>
                <a:cs typeface="微软雅黑" panose="020B0503020204020204" pitchFamily="34" charset="-122"/>
              </a:rPr>
              <a:t>3</a:t>
            </a:r>
            <a:r>
              <a:rPr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dirty="0" smtClean="0">
                <a:latin typeface="微软雅黑" panose="020B0503020204020204" pitchFamily="34" charset="-122"/>
                <a:ea typeface="微软雅黑" panose="020B0503020204020204" pitchFamily="34" charset="-122"/>
                <a:cs typeface="微软雅黑" panose="020B0503020204020204" pitchFamily="34" charset="-122"/>
              </a:rPr>
              <a:t> </a:t>
            </a:r>
            <a:r>
              <a:rPr dirty="0" smtClean="0">
                <a:latin typeface="微软雅黑" panose="020B0503020204020204" pitchFamily="34" charset="-122"/>
                <a:ea typeface="微软雅黑" panose="020B0503020204020204" pitchFamily="34" charset="-122"/>
                <a:cs typeface="微软雅黑" panose="020B0503020204020204" pitchFamily="34" charset="-122"/>
              </a:rPr>
              <a:t>Nanchong </a:t>
            </a:r>
            <a:r>
              <a:rPr dirty="0">
                <a:latin typeface="微软雅黑" panose="020B0503020204020204" pitchFamily="34" charset="-122"/>
                <a:ea typeface="微软雅黑" panose="020B0503020204020204" pitchFamily="34" charset="-122"/>
                <a:cs typeface="微软雅黑" panose="020B0503020204020204" pitchFamily="34" charset="-122"/>
              </a:rPr>
              <a:t>Jingke Precision Technology Co., Ltd. (mainly engaged in </a:t>
            </a:r>
            <a:r>
              <a:rPr dirty="0" smtClean="0">
                <a:latin typeface="微软雅黑" panose="020B0503020204020204" pitchFamily="34" charset="-122"/>
                <a:ea typeface="微软雅黑" panose="020B0503020204020204" pitchFamily="34" charset="-122"/>
                <a:cs typeface="微软雅黑" panose="020B0503020204020204" pitchFamily="34" charset="-122"/>
              </a:rPr>
              <a:t>materials</a:t>
            </a:r>
            <a:r>
              <a:rPr lang="en-US" dirty="0" smtClean="0">
                <a:latin typeface="微软雅黑" panose="020B0503020204020204" pitchFamily="34" charset="-122"/>
                <a:ea typeface="微软雅黑" panose="020B0503020204020204" pitchFamily="34" charset="-122"/>
                <a:cs typeface="微软雅黑" panose="020B0503020204020204" pitchFamily="34" charset="-122"/>
              </a:rPr>
              <a:t> of semiconductors</a:t>
            </a:r>
            <a:r>
              <a:rPr dirty="0" smtClean="0">
                <a:latin typeface="微软雅黑" panose="020B0503020204020204" pitchFamily="34" charset="-122"/>
                <a:ea typeface="微软雅黑" panose="020B0503020204020204" pitchFamily="34" charset="-122"/>
                <a:cs typeface="微软雅黑" panose="020B0503020204020204" pitchFamily="34" charset="-122"/>
              </a:rPr>
              <a:t>)</a:t>
            </a:r>
            <a:endParaRPr lang="en-US"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lang="en-US" dirty="0" smtClean="0">
                <a:latin typeface="微软雅黑" panose="020B0503020204020204" pitchFamily="34" charset="-122"/>
                <a:ea typeface="微软雅黑" panose="020B0503020204020204" pitchFamily="34" charset="-122"/>
                <a:cs typeface="微软雅黑" panose="020B0503020204020204" pitchFamily="34" charset="-122"/>
              </a:rPr>
              <a:t>Hottech </a:t>
            </a:r>
            <a:r>
              <a:rPr lang="en-US" dirty="0">
                <a:latin typeface="微软雅黑" panose="020B0503020204020204" pitchFamily="34" charset="-122"/>
                <a:ea typeface="微软雅黑" panose="020B0503020204020204" pitchFamily="34" charset="-122"/>
                <a:cs typeface="微软雅黑" panose="020B0503020204020204" pitchFamily="34" charset="-122"/>
              </a:rPr>
              <a:t>has</a:t>
            </a:r>
            <a:r>
              <a:rPr dirty="0">
                <a:latin typeface="微软雅黑" panose="020B0503020204020204" pitchFamily="34" charset="-122"/>
                <a:ea typeface="微软雅黑" panose="020B0503020204020204" pitchFamily="34" charset="-122"/>
                <a:cs typeface="微软雅黑" panose="020B0503020204020204" pitchFamily="34" charset="-122"/>
              </a:rPr>
              <a:t> rich core technologies experience in circuit</a:t>
            </a:r>
            <a:r>
              <a:rPr lang="en-US" dirty="0">
                <a:latin typeface="微软雅黑" panose="020B0503020204020204" pitchFamily="34" charset="-122"/>
                <a:ea typeface="微软雅黑" panose="020B0503020204020204" pitchFamily="34" charset="-122"/>
                <a:cs typeface="微软雅黑" panose="020B0503020204020204" pitchFamily="34" charset="-122"/>
              </a:rPr>
              <a:t>&amp;</a:t>
            </a:r>
            <a:r>
              <a:rPr dirty="0">
                <a:latin typeface="微软雅黑" panose="020B0503020204020204" pitchFamily="34" charset="-122"/>
                <a:ea typeface="微软雅黑" panose="020B0503020204020204" pitchFamily="34" charset="-122"/>
                <a:cs typeface="微软雅黑" panose="020B0503020204020204" pitchFamily="34" charset="-122"/>
              </a:rPr>
              <a:t>,semiconductor device design, reliability design, and device model extraction etc.,and ha</a:t>
            </a:r>
            <a:r>
              <a:rPr lang="en-US" dirty="0">
                <a:latin typeface="微软雅黑" panose="020B0503020204020204" pitchFamily="34" charset="-122"/>
                <a:ea typeface="微软雅黑" panose="020B0503020204020204" pitchFamily="34" charset="-122"/>
                <a:cs typeface="微软雅黑" panose="020B0503020204020204" pitchFamily="34" charset="-122"/>
              </a:rPr>
              <a:t>s</a:t>
            </a:r>
            <a:r>
              <a:rPr dirty="0">
                <a:latin typeface="微软雅黑" panose="020B0503020204020204" pitchFamily="34" charset="-122"/>
                <a:ea typeface="微软雅黑" panose="020B0503020204020204" pitchFamily="34" charset="-122"/>
                <a:cs typeface="微软雅黑" panose="020B0503020204020204" pitchFamily="34" charset="-122"/>
              </a:rPr>
              <a:t> obtained multiple qualifications such as national invention patents and utility model </a:t>
            </a:r>
            <a:r>
              <a:rPr dirty="0" smtClean="0">
                <a:latin typeface="微软雅黑" panose="020B0503020204020204" pitchFamily="34" charset="-122"/>
                <a:ea typeface="微软雅黑" panose="020B0503020204020204" pitchFamily="34" charset="-122"/>
                <a:cs typeface="微软雅黑" panose="020B0503020204020204" pitchFamily="34" charset="-122"/>
              </a:rPr>
              <a:t>patents.</a:t>
            </a:r>
            <a:endParaRPr lang="en-US"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lang="en-US" dirty="0" smtClean="0">
                <a:latin typeface="微软雅黑" panose="020B0503020204020204" pitchFamily="34" charset="-122"/>
                <a:ea typeface="微软雅黑" panose="020B0503020204020204" pitchFamily="34" charset="-122"/>
                <a:cs typeface="微软雅黑" panose="020B0503020204020204" pitchFamily="34" charset="-122"/>
              </a:rPr>
              <a:t>T</a:t>
            </a:r>
            <a:r>
              <a:rPr dirty="0">
                <a:latin typeface="微软雅黑" panose="020B0503020204020204" pitchFamily="34" charset="-122"/>
                <a:ea typeface="微软雅黑" panose="020B0503020204020204" pitchFamily="34" charset="-122"/>
                <a:cs typeface="微软雅黑" panose="020B0503020204020204" pitchFamily="34" charset="-122"/>
              </a:rPr>
              <a:t>he company has passed ISO9001, ISO14001, IATF16949 system certification. </a:t>
            </a:r>
            <a:r>
              <a:rPr lang="en-US" dirty="0">
                <a:latin typeface="微软雅黑" panose="020B0503020204020204" pitchFamily="34" charset="-122"/>
                <a:ea typeface="微软雅黑" panose="020B0503020204020204" pitchFamily="34" charset="-122"/>
                <a:cs typeface="微软雅黑" panose="020B0503020204020204" pitchFamily="34" charset="-122"/>
              </a:rPr>
              <a:t>P</a:t>
            </a:r>
            <a:r>
              <a:rPr dirty="0">
                <a:latin typeface="微软雅黑" panose="020B0503020204020204" pitchFamily="34" charset="-122"/>
                <a:ea typeface="微软雅黑" panose="020B0503020204020204" pitchFamily="34" charset="-122"/>
                <a:cs typeface="微软雅黑" panose="020B0503020204020204" pitchFamily="34" charset="-122"/>
              </a:rPr>
              <a:t>roducts are widely used in power supply, lighting, </a:t>
            </a:r>
            <a:r>
              <a:rPr dirty="0" smtClean="0">
                <a:latin typeface="微软雅黑" panose="020B0503020204020204" pitchFamily="34" charset="-122"/>
                <a:ea typeface="微软雅黑" panose="020B0503020204020204" pitchFamily="34" charset="-122"/>
                <a:cs typeface="微软雅黑" panose="020B0503020204020204" pitchFamily="34" charset="-122"/>
              </a:rPr>
              <a:t>medical</a:t>
            </a:r>
            <a:r>
              <a:rPr lang="en-US" dirty="0" smtClean="0">
                <a:latin typeface="微软雅黑" panose="020B0503020204020204" pitchFamily="34" charset="-122"/>
                <a:ea typeface="微软雅黑" panose="020B0503020204020204" pitchFamily="34" charset="-122"/>
                <a:cs typeface="微软雅黑" panose="020B0503020204020204" pitchFamily="34" charset="-122"/>
              </a:rPr>
              <a:t> </a:t>
            </a:r>
            <a:r>
              <a:rPr dirty="0" smtClean="0">
                <a:latin typeface="微软雅黑" panose="020B0503020204020204" pitchFamily="34" charset="-122"/>
                <a:ea typeface="微软雅黑" panose="020B0503020204020204" pitchFamily="34" charset="-122"/>
                <a:cs typeface="微软雅黑" panose="020B0503020204020204" pitchFamily="34" charset="-122"/>
              </a:rPr>
              <a:t>electronics,</a:t>
            </a:r>
            <a:r>
              <a:rPr lang="en-US" dirty="0" smtClean="0">
                <a:latin typeface="微软雅黑" panose="020B0503020204020204" pitchFamily="34" charset="-122"/>
                <a:ea typeface="微软雅黑" panose="020B0503020204020204" pitchFamily="34" charset="-122"/>
                <a:cs typeface="微软雅黑" panose="020B0503020204020204" pitchFamily="34" charset="-122"/>
              </a:rPr>
              <a:t> </a:t>
            </a:r>
            <a:r>
              <a:rPr dirty="0" smtClean="0">
                <a:latin typeface="微软雅黑" panose="020B0503020204020204" pitchFamily="34" charset="-122"/>
                <a:ea typeface="微软雅黑" panose="020B0503020204020204" pitchFamily="34" charset="-122"/>
                <a:cs typeface="微软雅黑" panose="020B0503020204020204" pitchFamily="34" charset="-122"/>
              </a:rPr>
              <a:t>household </a:t>
            </a:r>
            <a:r>
              <a:rPr dirty="0">
                <a:latin typeface="微软雅黑" panose="020B0503020204020204" pitchFamily="34" charset="-122"/>
                <a:ea typeface="微软雅黑" panose="020B0503020204020204" pitchFamily="34" charset="-122"/>
                <a:cs typeface="微软雅黑" panose="020B0503020204020204" pitchFamily="34" charset="-122"/>
              </a:rPr>
              <a:t>appliances, </a:t>
            </a:r>
            <a:r>
              <a:rPr dirty="0" smtClean="0">
                <a:latin typeface="微软雅黑" panose="020B0503020204020204" pitchFamily="34" charset="-122"/>
                <a:ea typeface="微软雅黑" panose="020B0503020204020204" pitchFamily="34" charset="-122"/>
                <a:cs typeface="微软雅黑" panose="020B0503020204020204" pitchFamily="34" charset="-122"/>
              </a:rPr>
              <a:t>communication</a:t>
            </a:r>
            <a:r>
              <a:rPr lang="en-US" dirty="0" smtClean="0">
                <a:latin typeface="微软雅黑" panose="020B0503020204020204" pitchFamily="34" charset="-122"/>
                <a:ea typeface="微软雅黑" panose="020B0503020204020204" pitchFamily="34" charset="-122"/>
                <a:cs typeface="微软雅黑" panose="020B0503020204020204" pitchFamily="34" charset="-122"/>
              </a:rPr>
              <a:t> </a:t>
            </a:r>
            <a:r>
              <a:rPr dirty="0" smtClean="0">
                <a:latin typeface="微软雅黑" panose="020B0503020204020204" pitchFamily="34" charset="-122"/>
                <a:ea typeface="微软雅黑" panose="020B0503020204020204" pitchFamily="34" charset="-122"/>
                <a:cs typeface="微软雅黑" panose="020B0503020204020204" pitchFamily="34" charset="-122"/>
              </a:rPr>
              <a:t>device, </a:t>
            </a:r>
            <a:r>
              <a:rPr dirty="0">
                <a:latin typeface="微软雅黑" panose="020B0503020204020204" pitchFamily="34" charset="-122"/>
                <a:ea typeface="微软雅黑" panose="020B0503020204020204" pitchFamily="34" charset="-122"/>
                <a:cs typeface="微软雅黑" panose="020B0503020204020204" pitchFamily="34" charset="-122"/>
              </a:rPr>
              <a:t>security, instruments, industrial </a:t>
            </a:r>
            <a:r>
              <a:rPr dirty="0" smtClean="0">
                <a:latin typeface="微软雅黑" panose="020B0503020204020204" pitchFamily="34" charset="-122"/>
                <a:ea typeface="微软雅黑" panose="020B0503020204020204" pitchFamily="34" charset="-122"/>
                <a:cs typeface="微软雅黑" panose="020B0503020204020204" pitchFamily="34" charset="-122"/>
              </a:rPr>
              <a:t>control </a:t>
            </a:r>
            <a:r>
              <a:rPr dirty="0">
                <a:latin typeface="微软雅黑" panose="020B0503020204020204" pitchFamily="34" charset="-122"/>
                <a:ea typeface="微软雅黑" panose="020B0503020204020204" pitchFamily="34" charset="-122"/>
                <a:cs typeface="微软雅黑" panose="020B0503020204020204" pitchFamily="34" charset="-122"/>
              </a:rPr>
              <a:t>and other fields.</a:t>
            </a:r>
            <a:endParaRPr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8" name="椭圆 37"/>
          <p:cNvSpPr/>
          <p:nvPr>
            <p:custDataLst>
              <p:tags r:id="rId4"/>
            </p:custDataLst>
          </p:nvPr>
        </p:nvSpPr>
        <p:spPr>
          <a:xfrm>
            <a:off x="9804455" y="375704"/>
            <a:ext cx="288000" cy="288000"/>
          </a:xfrm>
          <a:prstGeom prst="ellipse">
            <a:avLst/>
          </a:prstGeom>
          <a:gradFill>
            <a:gsLst>
              <a:gs pos="100000">
                <a:srgbClr val="DC281E">
                  <a:alpha val="0"/>
                </a:srgbClr>
              </a:gs>
              <a:gs pos="60000">
                <a:srgbClr val="DC281E"/>
              </a:gs>
              <a:gs pos="72000">
                <a:srgbClr val="DA281E"/>
              </a:gs>
              <a:gs pos="0">
                <a:srgbClr val="FAADA2">
                  <a:alpha val="10000"/>
                </a:srgbClr>
              </a:gs>
            </a:gsLst>
            <a:path path="circle">
              <a:fillToRect l="100000" t="100000"/>
            </a:path>
            <a:tileRect r="-100000" b="-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60" name="图片 59" descr="C:\Users\Administrator\Desktop\新建文件夹\1.厂房外景.jpg1.厂房外景"/>
          <p:cNvPicPr>
            <a:picLocks noChangeAspect="1"/>
          </p:cNvPicPr>
          <p:nvPr>
            <p:custDataLst>
              <p:tags r:id="rId5"/>
            </p:custDataLst>
          </p:nvPr>
        </p:nvPicPr>
        <p:blipFill>
          <a:blip r:embed="rId6" cstate="print"/>
          <a:srcRect t="8186" b="8186"/>
          <a:stretch>
            <a:fillRect/>
          </a:stretch>
        </p:blipFill>
        <p:spPr>
          <a:xfrm>
            <a:off x="8969800" y="3531927"/>
            <a:ext cx="2586990" cy="1440000"/>
          </a:xfrm>
          <a:prstGeom prst="roundRect">
            <a:avLst/>
          </a:prstGeom>
          <a:ln w="50800">
            <a:solidFill>
              <a:schemeClr val="bg1">
                <a:lumMod val="75000"/>
              </a:schemeClr>
            </a:solidFill>
          </a:ln>
        </p:spPr>
      </p:pic>
      <p:pic>
        <p:nvPicPr>
          <p:cNvPr id="32" name="图片 31" descr="C:/Users/HKT/Desktop/logo.jpglogo"/>
          <p:cNvPicPr>
            <a:picLocks noChangeAspect="1"/>
          </p:cNvPicPr>
          <p:nvPr>
            <p:custDataLst>
              <p:tags r:id="rId7"/>
            </p:custDataLst>
          </p:nvPr>
        </p:nvPicPr>
        <p:blipFill>
          <a:blip r:embed="rId8" cstate="print"/>
          <a:srcRect t="5425" b="5425"/>
          <a:stretch>
            <a:fillRect/>
          </a:stretch>
        </p:blipFill>
        <p:spPr>
          <a:xfrm>
            <a:off x="6010795" y="3531927"/>
            <a:ext cx="2586990" cy="1440000"/>
          </a:xfrm>
          <a:prstGeom prst="roundRect">
            <a:avLst/>
          </a:prstGeom>
          <a:ln w="50800">
            <a:solidFill>
              <a:schemeClr val="bg1">
                <a:lumMod val="75000"/>
              </a:schemeClr>
            </a:solidFill>
          </a:ln>
        </p:spPr>
      </p:pic>
      <p:sp>
        <p:nvSpPr>
          <p:cNvPr id="31" name="文本框 30"/>
          <p:cNvSpPr txBox="1"/>
          <p:nvPr>
            <p:custDataLst>
              <p:tags r:id="rId9"/>
            </p:custDataLst>
          </p:nvPr>
        </p:nvSpPr>
        <p:spPr>
          <a:xfrm>
            <a:off x="5957050" y="5197627"/>
            <a:ext cx="2796728" cy="215444"/>
          </a:xfrm>
          <a:prstGeom prst="rect">
            <a:avLst/>
          </a:prstGeom>
          <a:noFill/>
          <a:effectLst/>
        </p:spPr>
        <p:txBody>
          <a:bodyPr wrap="none" lIns="0" tIns="0" rIns="0" bIns="0" rtlCol="0">
            <a:spAutoFit/>
          </a:bodyPr>
          <a:lstStyle/>
          <a:p>
            <a:pPr algn="ctr"/>
            <a:r>
              <a:rPr lang="en-US" altLang="zh-CN" sz="1400" b="1" dirty="0" smtClean="0">
                <a:latin typeface="微软雅黑" panose="020B0503020204020204" pitchFamily="34" charset="-122"/>
                <a:ea typeface="微软雅黑" panose="020B0503020204020204" pitchFamily="34" charset="-122"/>
                <a:sym typeface="+mn-ea"/>
              </a:rPr>
              <a:t>Manufacturing Center-</a:t>
            </a:r>
            <a:r>
              <a:rPr lang="en-US" altLang="zh-CN" sz="1400" b="1" dirty="0" smtClean="0">
                <a:latin typeface="微软雅黑" panose="020B0503020204020204" pitchFamily="34" charset="-122"/>
                <a:ea typeface="微软雅黑" panose="020B0503020204020204" pitchFamily="34" charset="-122"/>
                <a:cs typeface="Calibri" panose="020F0502020204030204" charset="0"/>
                <a:sym typeface="+mn-ea"/>
              </a:rPr>
              <a:t>Huizhou</a:t>
            </a:r>
            <a:endParaRPr lang="zh-CN" altLang="en-US" sz="14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7" name="文本框 36"/>
          <p:cNvSpPr txBox="1"/>
          <p:nvPr>
            <p:custDataLst>
              <p:tags r:id="rId10"/>
            </p:custDataLst>
          </p:nvPr>
        </p:nvSpPr>
        <p:spPr>
          <a:xfrm>
            <a:off x="8820440" y="5198262"/>
            <a:ext cx="3132139" cy="215444"/>
          </a:xfrm>
          <a:prstGeom prst="rect">
            <a:avLst/>
          </a:prstGeom>
          <a:noFill/>
          <a:effectLst/>
        </p:spPr>
        <p:txBody>
          <a:bodyPr wrap="none" lIns="0" tIns="0" rIns="0" bIns="0" rtlCol="0">
            <a:spAutoFit/>
          </a:bodyPr>
          <a:lstStyle/>
          <a:p>
            <a:pPr algn="ctr"/>
            <a:r>
              <a:rPr lang="en-US" altLang="zh-CN" sz="1400" b="1" dirty="0" smtClean="0">
                <a:latin typeface="微软雅黑" panose="020B0503020204020204" pitchFamily="34" charset="-122"/>
                <a:ea typeface="微软雅黑" panose="020B0503020204020204" pitchFamily="34" charset="-122"/>
                <a:sym typeface="+mn-ea"/>
              </a:rPr>
              <a:t>Manufacturing Center - </a:t>
            </a:r>
            <a:r>
              <a:rPr lang="en-US" altLang="zh-CN" sz="1400" b="1" dirty="0" smtClean="0">
                <a:latin typeface="微软雅黑" panose="020B0503020204020204" pitchFamily="34" charset="-122"/>
                <a:ea typeface="微软雅黑" panose="020B0503020204020204" pitchFamily="34" charset="-122"/>
                <a:cs typeface="Calibri" panose="020F0502020204030204" charset="0"/>
                <a:sym typeface="+mn-ea"/>
              </a:rPr>
              <a:t>Dongguan</a:t>
            </a:r>
            <a:endParaRPr lang="zh-CN" altLang="en-US" sz="14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9" name="文本框 38"/>
          <p:cNvSpPr txBox="1"/>
          <p:nvPr>
            <p:custDataLst>
              <p:tags r:id="rId11"/>
            </p:custDataLst>
          </p:nvPr>
        </p:nvSpPr>
        <p:spPr>
          <a:xfrm>
            <a:off x="6039865" y="3016537"/>
            <a:ext cx="2523961" cy="215444"/>
          </a:xfrm>
          <a:prstGeom prst="rect">
            <a:avLst/>
          </a:prstGeom>
          <a:noFill/>
          <a:effectLst/>
        </p:spPr>
        <p:txBody>
          <a:bodyPr wrap="none" lIns="0" tIns="0" rIns="0" bIns="0" rtlCol="0">
            <a:spAutoFit/>
          </a:bodyPr>
          <a:lstStyle/>
          <a:p>
            <a:pPr algn="ctr"/>
            <a:r>
              <a:rPr lang="en-US" altLang="zh-CN" sz="1400" b="1" dirty="0" smtClean="0">
                <a:solidFill>
                  <a:schemeClr val="tx1">
                    <a:lumMod val="95000"/>
                    <a:lumOff val="5000"/>
                  </a:schemeClr>
                </a:solidFill>
                <a:latin typeface="微软雅黑" panose="020B0503020204020204" pitchFamily="34" charset="-122"/>
                <a:ea typeface="微软雅黑" panose="020B0503020204020204" pitchFamily="34" charset="-122"/>
              </a:rPr>
              <a:t>Marketing Center-Shenzhen</a:t>
            </a:r>
            <a:endParaRPr lang="en-US" altLang="zh-CN" sz="14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40" name="文本框 39"/>
          <p:cNvSpPr txBox="1"/>
          <p:nvPr>
            <p:custDataLst>
              <p:tags r:id="rId12"/>
            </p:custDataLst>
          </p:nvPr>
        </p:nvSpPr>
        <p:spPr>
          <a:xfrm>
            <a:off x="8778145" y="2987192"/>
            <a:ext cx="2769476" cy="215444"/>
          </a:xfrm>
          <a:prstGeom prst="rect">
            <a:avLst/>
          </a:prstGeom>
          <a:noFill/>
          <a:effectLst/>
        </p:spPr>
        <p:txBody>
          <a:bodyPr wrap="none" lIns="0" tIns="0" rIns="0" bIns="0" rtlCol="0">
            <a:spAutoFit/>
          </a:bodyPr>
          <a:lstStyle/>
          <a:p>
            <a:pPr algn="ctr"/>
            <a:r>
              <a:rPr lang="en-US" altLang="zh-CN" sz="1400" b="1" dirty="0" smtClean="0">
                <a:latin typeface="微软雅黑" panose="020B0503020204020204" pitchFamily="34" charset="-122"/>
                <a:ea typeface="微软雅黑" panose="020B0503020204020204" pitchFamily="34" charset="-122"/>
                <a:sym typeface="+mn-ea"/>
              </a:rPr>
              <a:t>Manufacturing Center-Sichuan</a:t>
            </a:r>
            <a:endParaRPr lang="zh-CN" altLang="en-US" sz="14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pic>
        <p:nvPicPr>
          <p:cNvPr id="35" name="图片 34" descr="集团logo2"/>
          <p:cNvPicPr>
            <a:picLocks noChangeAspect="1"/>
          </p:cNvPicPr>
          <p:nvPr>
            <p:custDataLst>
              <p:tags r:id="rId13"/>
            </p:custDataLst>
          </p:nvPr>
        </p:nvPicPr>
        <p:blipFill>
          <a:blip r:embed="rId14" cstate="print"/>
          <a:stretch>
            <a:fillRect/>
          </a:stretch>
        </p:blipFill>
        <p:spPr>
          <a:xfrm>
            <a:off x="565150" y="191114"/>
            <a:ext cx="1606943" cy="360000"/>
          </a:xfrm>
          <a:prstGeom prst="rect">
            <a:avLst/>
          </a:prstGeom>
        </p:spPr>
      </p:pic>
      <p:pic>
        <p:nvPicPr>
          <p:cNvPr id="4" name="图片 3" descr="未标题-1"/>
          <p:cNvPicPr>
            <a:picLocks noChangeAspect="1"/>
          </p:cNvPicPr>
          <p:nvPr/>
        </p:nvPicPr>
        <p:blipFill>
          <a:blip r:embed="rId15" cstate="print"/>
          <a:stretch>
            <a:fillRect/>
          </a:stretch>
        </p:blipFill>
        <p:spPr>
          <a:xfrm>
            <a:off x="9600576" y="6198870"/>
            <a:ext cx="2056235" cy="360000"/>
          </a:xfrm>
          <a:prstGeom prst="rect">
            <a:avLst/>
          </a:prstGeom>
        </p:spPr>
      </p:pic>
      <p:pic>
        <p:nvPicPr>
          <p:cNvPr id="3" name="图片 2" descr="C:/Users/HKT/Desktop/db96c0461561bb44548b8087490f4e2c 拷贝.jpgdb96c0461561bb44548b8087490f4e2c 拷贝"/>
          <p:cNvPicPr>
            <a:picLocks noChangeAspect="1"/>
          </p:cNvPicPr>
          <p:nvPr/>
        </p:nvPicPr>
        <p:blipFill>
          <a:blip r:embed="rId16" cstate="print"/>
          <a:srcRect t="503" b="503"/>
          <a:stretch>
            <a:fillRect/>
          </a:stretch>
        </p:blipFill>
        <p:spPr>
          <a:xfrm>
            <a:off x="8969800" y="1357147"/>
            <a:ext cx="2586990" cy="1440000"/>
          </a:xfrm>
          <a:prstGeom prst="roundRect">
            <a:avLst/>
          </a:prstGeom>
          <a:ln w="50800">
            <a:solidFill>
              <a:schemeClr val="bg1">
                <a:lumMod val="75000"/>
              </a:schemeClr>
            </a:solid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29"/>
                                        </p:tgtEl>
                                        <p:attrNameLst>
                                          <p:attrName>style.visibility</p:attrName>
                                        </p:attrNameLst>
                                      </p:cBhvr>
                                      <p:to>
                                        <p:strVal val="visible"/>
                                      </p:to>
                                    </p:set>
                                    <p:anim calcmode="lin" valueType="num">
                                      <p:cBhvr>
                                        <p:cTn id="7" dur="250" fill="hold"/>
                                        <p:tgtEl>
                                          <p:spTgt spid="29"/>
                                        </p:tgtEl>
                                        <p:attrNameLst>
                                          <p:attrName>ppt_w</p:attrName>
                                        </p:attrNameLst>
                                      </p:cBhvr>
                                      <p:tavLst>
                                        <p:tav tm="0">
                                          <p:val>
                                            <p:fltVal val="0"/>
                                          </p:val>
                                        </p:tav>
                                        <p:tav tm="100000">
                                          <p:val>
                                            <p:strVal val="#ppt_w"/>
                                          </p:val>
                                        </p:tav>
                                      </p:tavLst>
                                    </p:anim>
                                    <p:anim calcmode="lin" valueType="num">
                                      <p:cBhvr>
                                        <p:cTn id="8" dur="250" fill="hold"/>
                                        <p:tgtEl>
                                          <p:spTgt spid="29"/>
                                        </p:tgtEl>
                                        <p:attrNameLst>
                                          <p:attrName>ppt_h</p:attrName>
                                        </p:attrNameLst>
                                      </p:cBhvr>
                                      <p:tavLst>
                                        <p:tav tm="0">
                                          <p:val>
                                            <p:fltVal val="0"/>
                                          </p:val>
                                        </p:tav>
                                        <p:tav tm="100000">
                                          <p:val>
                                            <p:strVal val="#ppt_h"/>
                                          </p:val>
                                        </p:tav>
                                      </p:tavLst>
                                    </p:anim>
                                    <p:animEffect transition="in" filter="fade">
                                      <p:cBhvr>
                                        <p:cTn id="9" dur="250"/>
                                        <p:tgtEl>
                                          <p:spTgt spid="29"/>
                                        </p:tgtEl>
                                      </p:cBhvr>
                                    </p:animEffect>
                                  </p:childTnLst>
                                </p:cTn>
                              </p:par>
                              <p:par>
                                <p:cTn id="10" presetID="6" presetClass="emph" presetSubtype="0" decel="100000" fill="hold" grpId="1" nodeType="withEffect">
                                  <p:stCondLst>
                                    <p:cond delay="600"/>
                                  </p:stCondLst>
                                  <p:childTnLst>
                                    <p:animScale>
                                      <p:cBhvr>
                                        <p:cTn id="11" dur="250" fill="hold"/>
                                        <p:tgtEl>
                                          <p:spTgt spid="29"/>
                                        </p:tgtEl>
                                      </p:cBhvr>
                                      <p:by x="120000" y="120000"/>
                                    </p:animScale>
                                  </p:childTnLst>
                                </p:cTn>
                              </p:par>
                              <p:par>
                                <p:cTn id="12" presetID="6" presetClass="emph" presetSubtype="0" decel="100000" fill="hold" grpId="2" nodeType="withEffect">
                                  <p:stCondLst>
                                    <p:cond delay="800"/>
                                  </p:stCondLst>
                                  <p:childTnLst>
                                    <p:animScale>
                                      <p:cBhvr>
                                        <p:cTn id="13" dur="250" fill="hold"/>
                                        <p:tgtEl>
                                          <p:spTgt spid="29"/>
                                        </p:tgtEl>
                                      </p:cBhvr>
                                      <p:by x="83000" y="83000"/>
                                    </p:animScale>
                                  </p:childTnLst>
                                </p:cTn>
                              </p:par>
                              <p:par>
                                <p:cTn id="14" presetID="53" presetClass="entr" presetSubtype="16" fill="hold" grpId="0" nodeType="withEffect">
                                  <p:stCondLst>
                                    <p:cond delay="400"/>
                                  </p:stCondLst>
                                  <p:childTnLst>
                                    <p:set>
                                      <p:cBhvr>
                                        <p:cTn id="15" dur="1" fill="hold">
                                          <p:stCondLst>
                                            <p:cond delay="0"/>
                                          </p:stCondLst>
                                        </p:cTn>
                                        <p:tgtEl>
                                          <p:spTgt spid="31"/>
                                        </p:tgtEl>
                                        <p:attrNameLst>
                                          <p:attrName>style.visibility</p:attrName>
                                        </p:attrNameLst>
                                      </p:cBhvr>
                                      <p:to>
                                        <p:strVal val="visible"/>
                                      </p:to>
                                    </p:set>
                                    <p:anim calcmode="lin" valueType="num">
                                      <p:cBhvr>
                                        <p:cTn id="16" dur="250" fill="hold"/>
                                        <p:tgtEl>
                                          <p:spTgt spid="31"/>
                                        </p:tgtEl>
                                        <p:attrNameLst>
                                          <p:attrName>ppt_w</p:attrName>
                                        </p:attrNameLst>
                                      </p:cBhvr>
                                      <p:tavLst>
                                        <p:tav tm="0">
                                          <p:val>
                                            <p:fltVal val="0"/>
                                          </p:val>
                                        </p:tav>
                                        <p:tav tm="100000">
                                          <p:val>
                                            <p:strVal val="#ppt_w"/>
                                          </p:val>
                                        </p:tav>
                                      </p:tavLst>
                                    </p:anim>
                                    <p:anim calcmode="lin" valueType="num">
                                      <p:cBhvr>
                                        <p:cTn id="17" dur="250" fill="hold"/>
                                        <p:tgtEl>
                                          <p:spTgt spid="31"/>
                                        </p:tgtEl>
                                        <p:attrNameLst>
                                          <p:attrName>ppt_h</p:attrName>
                                        </p:attrNameLst>
                                      </p:cBhvr>
                                      <p:tavLst>
                                        <p:tav tm="0">
                                          <p:val>
                                            <p:fltVal val="0"/>
                                          </p:val>
                                        </p:tav>
                                        <p:tav tm="100000">
                                          <p:val>
                                            <p:strVal val="#ppt_h"/>
                                          </p:val>
                                        </p:tav>
                                      </p:tavLst>
                                    </p:anim>
                                    <p:animEffect transition="in" filter="fade">
                                      <p:cBhvr>
                                        <p:cTn id="18" dur="250"/>
                                        <p:tgtEl>
                                          <p:spTgt spid="31"/>
                                        </p:tgtEl>
                                      </p:cBhvr>
                                    </p:animEffect>
                                  </p:childTnLst>
                                </p:cTn>
                              </p:par>
                              <p:par>
                                <p:cTn id="19" presetID="6" presetClass="emph" presetSubtype="0" decel="100000" fill="hold" grpId="1" nodeType="withEffect">
                                  <p:stCondLst>
                                    <p:cond delay="600"/>
                                  </p:stCondLst>
                                  <p:childTnLst>
                                    <p:animScale>
                                      <p:cBhvr>
                                        <p:cTn id="20" dur="250" fill="hold"/>
                                        <p:tgtEl>
                                          <p:spTgt spid="31"/>
                                        </p:tgtEl>
                                      </p:cBhvr>
                                      <p:by x="120000" y="120000"/>
                                    </p:animScale>
                                  </p:childTnLst>
                                </p:cTn>
                              </p:par>
                              <p:par>
                                <p:cTn id="21" presetID="6" presetClass="emph" presetSubtype="0" decel="100000" fill="hold" grpId="2" nodeType="withEffect">
                                  <p:stCondLst>
                                    <p:cond delay="800"/>
                                  </p:stCondLst>
                                  <p:childTnLst>
                                    <p:animScale>
                                      <p:cBhvr>
                                        <p:cTn id="22" dur="250" fill="hold"/>
                                        <p:tgtEl>
                                          <p:spTgt spid="31"/>
                                        </p:tgtEl>
                                      </p:cBhvr>
                                      <p:by x="83000" y="83000"/>
                                    </p:animScale>
                                  </p:childTnLst>
                                </p:cTn>
                              </p:par>
                              <p:par>
                                <p:cTn id="23" presetID="53" presetClass="entr" presetSubtype="16" fill="hold" grpId="0" nodeType="withEffect">
                                  <p:stCondLst>
                                    <p:cond delay="400"/>
                                  </p:stCondLst>
                                  <p:childTnLst>
                                    <p:set>
                                      <p:cBhvr>
                                        <p:cTn id="24" dur="1" fill="hold">
                                          <p:stCondLst>
                                            <p:cond delay="0"/>
                                          </p:stCondLst>
                                        </p:cTn>
                                        <p:tgtEl>
                                          <p:spTgt spid="37"/>
                                        </p:tgtEl>
                                        <p:attrNameLst>
                                          <p:attrName>style.visibility</p:attrName>
                                        </p:attrNameLst>
                                      </p:cBhvr>
                                      <p:to>
                                        <p:strVal val="visible"/>
                                      </p:to>
                                    </p:set>
                                    <p:anim calcmode="lin" valueType="num">
                                      <p:cBhvr>
                                        <p:cTn id="25" dur="250" fill="hold"/>
                                        <p:tgtEl>
                                          <p:spTgt spid="37"/>
                                        </p:tgtEl>
                                        <p:attrNameLst>
                                          <p:attrName>ppt_w</p:attrName>
                                        </p:attrNameLst>
                                      </p:cBhvr>
                                      <p:tavLst>
                                        <p:tav tm="0">
                                          <p:val>
                                            <p:fltVal val="0"/>
                                          </p:val>
                                        </p:tav>
                                        <p:tav tm="100000">
                                          <p:val>
                                            <p:strVal val="#ppt_w"/>
                                          </p:val>
                                        </p:tav>
                                      </p:tavLst>
                                    </p:anim>
                                    <p:anim calcmode="lin" valueType="num">
                                      <p:cBhvr>
                                        <p:cTn id="26" dur="250" fill="hold"/>
                                        <p:tgtEl>
                                          <p:spTgt spid="37"/>
                                        </p:tgtEl>
                                        <p:attrNameLst>
                                          <p:attrName>ppt_h</p:attrName>
                                        </p:attrNameLst>
                                      </p:cBhvr>
                                      <p:tavLst>
                                        <p:tav tm="0">
                                          <p:val>
                                            <p:fltVal val="0"/>
                                          </p:val>
                                        </p:tav>
                                        <p:tav tm="100000">
                                          <p:val>
                                            <p:strVal val="#ppt_h"/>
                                          </p:val>
                                        </p:tav>
                                      </p:tavLst>
                                    </p:anim>
                                    <p:animEffect transition="in" filter="fade">
                                      <p:cBhvr>
                                        <p:cTn id="27" dur="250"/>
                                        <p:tgtEl>
                                          <p:spTgt spid="37"/>
                                        </p:tgtEl>
                                      </p:cBhvr>
                                    </p:animEffect>
                                  </p:childTnLst>
                                </p:cTn>
                              </p:par>
                              <p:par>
                                <p:cTn id="28" presetID="6" presetClass="emph" presetSubtype="0" decel="100000" fill="hold" grpId="1" nodeType="withEffect">
                                  <p:stCondLst>
                                    <p:cond delay="600"/>
                                  </p:stCondLst>
                                  <p:childTnLst>
                                    <p:animScale>
                                      <p:cBhvr>
                                        <p:cTn id="29" dur="250" fill="hold"/>
                                        <p:tgtEl>
                                          <p:spTgt spid="37"/>
                                        </p:tgtEl>
                                      </p:cBhvr>
                                      <p:by x="120000" y="120000"/>
                                    </p:animScale>
                                  </p:childTnLst>
                                </p:cTn>
                              </p:par>
                              <p:par>
                                <p:cTn id="30" presetID="6" presetClass="emph" presetSubtype="0" decel="100000" fill="hold" grpId="2" nodeType="withEffect">
                                  <p:stCondLst>
                                    <p:cond delay="800"/>
                                  </p:stCondLst>
                                  <p:childTnLst>
                                    <p:animScale>
                                      <p:cBhvr>
                                        <p:cTn id="31" dur="250" fill="hold"/>
                                        <p:tgtEl>
                                          <p:spTgt spid="37"/>
                                        </p:tgtEl>
                                      </p:cBhvr>
                                      <p:by x="83000" y="83000"/>
                                    </p:animScale>
                                  </p:childTnLst>
                                </p:cTn>
                              </p:par>
                              <p:par>
                                <p:cTn id="32" presetID="53" presetClass="entr" presetSubtype="16" fill="hold" grpId="0" nodeType="withEffect">
                                  <p:stCondLst>
                                    <p:cond delay="400"/>
                                  </p:stCondLst>
                                  <p:childTnLst>
                                    <p:set>
                                      <p:cBhvr>
                                        <p:cTn id="33" dur="1" fill="hold">
                                          <p:stCondLst>
                                            <p:cond delay="0"/>
                                          </p:stCondLst>
                                        </p:cTn>
                                        <p:tgtEl>
                                          <p:spTgt spid="39"/>
                                        </p:tgtEl>
                                        <p:attrNameLst>
                                          <p:attrName>style.visibility</p:attrName>
                                        </p:attrNameLst>
                                      </p:cBhvr>
                                      <p:to>
                                        <p:strVal val="visible"/>
                                      </p:to>
                                    </p:set>
                                    <p:anim calcmode="lin" valueType="num">
                                      <p:cBhvr>
                                        <p:cTn id="34" dur="250" fill="hold"/>
                                        <p:tgtEl>
                                          <p:spTgt spid="39"/>
                                        </p:tgtEl>
                                        <p:attrNameLst>
                                          <p:attrName>ppt_w</p:attrName>
                                        </p:attrNameLst>
                                      </p:cBhvr>
                                      <p:tavLst>
                                        <p:tav tm="0">
                                          <p:val>
                                            <p:fltVal val="0"/>
                                          </p:val>
                                        </p:tav>
                                        <p:tav tm="100000">
                                          <p:val>
                                            <p:strVal val="#ppt_w"/>
                                          </p:val>
                                        </p:tav>
                                      </p:tavLst>
                                    </p:anim>
                                    <p:anim calcmode="lin" valueType="num">
                                      <p:cBhvr>
                                        <p:cTn id="35" dur="250" fill="hold"/>
                                        <p:tgtEl>
                                          <p:spTgt spid="39"/>
                                        </p:tgtEl>
                                        <p:attrNameLst>
                                          <p:attrName>ppt_h</p:attrName>
                                        </p:attrNameLst>
                                      </p:cBhvr>
                                      <p:tavLst>
                                        <p:tav tm="0">
                                          <p:val>
                                            <p:fltVal val="0"/>
                                          </p:val>
                                        </p:tav>
                                        <p:tav tm="100000">
                                          <p:val>
                                            <p:strVal val="#ppt_h"/>
                                          </p:val>
                                        </p:tav>
                                      </p:tavLst>
                                    </p:anim>
                                    <p:animEffect transition="in" filter="fade">
                                      <p:cBhvr>
                                        <p:cTn id="36" dur="250"/>
                                        <p:tgtEl>
                                          <p:spTgt spid="39"/>
                                        </p:tgtEl>
                                      </p:cBhvr>
                                    </p:animEffect>
                                  </p:childTnLst>
                                </p:cTn>
                              </p:par>
                              <p:par>
                                <p:cTn id="37" presetID="6" presetClass="emph" presetSubtype="0" decel="100000" fill="hold" grpId="1" nodeType="withEffect">
                                  <p:stCondLst>
                                    <p:cond delay="600"/>
                                  </p:stCondLst>
                                  <p:childTnLst>
                                    <p:animScale>
                                      <p:cBhvr>
                                        <p:cTn id="38" dur="250" fill="hold"/>
                                        <p:tgtEl>
                                          <p:spTgt spid="39"/>
                                        </p:tgtEl>
                                      </p:cBhvr>
                                      <p:by x="120000" y="120000"/>
                                    </p:animScale>
                                  </p:childTnLst>
                                </p:cTn>
                              </p:par>
                              <p:par>
                                <p:cTn id="39" presetID="6" presetClass="emph" presetSubtype="0" decel="100000" fill="hold" grpId="2" nodeType="withEffect">
                                  <p:stCondLst>
                                    <p:cond delay="800"/>
                                  </p:stCondLst>
                                  <p:childTnLst>
                                    <p:animScale>
                                      <p:cBhvr>
                                        <p:cTn id="40" dur="250" fill="hold"/>
                                        <p:tgtEl>
                                          <p:spTgt spid="39"/>
                                        </p:tgtEl>
                                      </p:cBhvr>
                                      <p:by x="83000" y="83000"/>
                                    </p:animScale>
                                  </p:childTnLst>
                                </p:cTn>
                              </p:par>
                              <p:par>
                                <p:cTn id="41" presetID="53" presetClass="entr" presetSubtype="16" fill="hold" grpId="0" nodeType="withEffect">
                                  <p:stCondLst>
                                    <p:cond delay="400"/>
                                  </p:stCondLst>
                                  <p:childTnLst>
                                    <p:set>
                                      <p:cBhvr>
                                        <p:cTn id="42" dur="1" fill="hold">
                                          <p:stCondLst>
                                            <p:cond delay="0"/>
                                          </p:stCondLst>
                                        </p:cTn>
                                        <p:tgtEl>
                                          <p:spTgt spid="40"/>
                                        </p:tgtEl>
                                        <p:attrNameLst>
                                          <p:attrName>style.visibility</p:attrName>
                                        </p:attrNameLst>
                                      </p:cBhvr>
                                      <p:to>
                                        <p:strVal val="visible"/>
                                      </p:to>
                                    </p:set>
                                    <p:anim calcmode="lin" valueType="num">
                                      <p:cBhvr>
                                        <p:cTn id="43" dur="250" fill="hold"/>
                                        <p:tgtEl>
                                          <p:spTgt spid="40"/>
                                        </p:tgtEl>
                                        <p:attrNameLst>
                                          <p:attrName>ppt_w</p:attrName>
                                        </p:attrNameLst>
                                      </p:cBhvr>
                                      <p:tavLst>
                                        <p:tav tm="0">
                                          <p:val>
                                            <p:fltVal val="0"/>
                                          </p:val>
                                        </p:tav>
                                        <p:tav tm="100000">
                                          <p:val>
                                            <p:strVal val="#ppt_w"/>
                                          </p:val>
                                        </p:tav>
                                      </p:tavLst>
                                    </p:anim>
                                    <p:anim calcmode="lin" valueType="num">
                                      <p:cBhvr>
                                        <p:cTn id="44" dur="250" fill="hold"/>
                                        <p:tgtEl>
                                          <p:spTgt spid="40"/>
                                        </p:tgtEl>
                                        <p:attrNameLst>
                                          <p:attrName>ppt_h</p:attrName>
                                        </p:attrNameLst>
                                      </p:cBhvr>
                                      <p:tavLst>
                                        <p:tav tm="0">
                                          <p:val>
                                            <p:fltVal val="0"/>
                                          </p:val>
                                        </p:tav>
                                        <p:tav tm="100000">
                                          <p:val>
                                            <p:strVal val="#ppt_h"/>
                                          </p:val>
                                        </p:tav>
                                      </p:tavLst>
                                    </p:anim>
                                    <p:animEffect transition="in" filter="fade">
                                      <p:cBhvr>
                                        <p:cTn id="45" dur="250"/>
                                        <p:tgtEl>
                                          <p:spTgt spid="40"/>
                                        </p:tgtEl>
                                      </p:cBhvr>
                                    </p:animEffect>
                                  </p:childTnLst>
                                </p:cTn>
                              </p:par>
                              <p:par>
                                <p:cTn id="46" presetID="6" presetClass="emph" presetSubtype="0" decel="100000" fill="hold" grpId="1" nodeType="withEffect">
                                  <p:stCondLst>
                                    <p:cond delay="600"/>
                                  </p:stCondLst>
                                  <p:childTnLst>
                                    <p:animScale>
                                      <p:cBhvr>
                                        <p:cTn id="47" dur="250" fill="hold"/>
                                        <p:tgtEl>
                                          <p:spTgt spid="40"/>
                                        </p:tgtEl>
                                      </p:cBhvr>
                                      <p:by x="120000" y="120000"/>
                                    </p:animScale>
                                  </p:childTnLst>
                                </p:cTn>
                              </p:par>
                              <p:par>
                                <p:cTn id="48" presetID="6" presetClass="emph" presetSubtype="0" decel="100000" fill="hold" grpId="2" nodeType="withEffect">
                                  <p:stCondLst>
                                    <p:cond delay="800"/>
                                  </p:stCondLst>
                                  <p:childTnLst>
                                    <p:animScale>
                                      <p:cBhvr>
                                        <p:cTn id="49" dur="250" fill="hold"/>
                                        <p:tgtEl>
                                          <p:spTgt spid="40"/>
                                        </p:tgtEl>
                                      </p:cBhvr>
                                      <p:by x="83000" y="83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29" grpId="1" bldLvl="0" animBg="1"/>
      <p:bldP spid="29" grpId="2" bldLvl="0" animBg="1"/>
      <p:bldP spid="31" grpId="0" bldLvl="0" animBg="1"/>
      <p:bldP spid="31" grpId="1" bldLvl="0" animBg="1"/>
      <p:bldP spid="31" grpId="2" bldLvl="0" animBg="1"/>
      <p:bldP spid="37" grpId="0" bldLvl="0" animBg="1"/>
      <p:bldP spid="37" grpId="1" bldLvl="0" animBg="1"/>
      <p:bldP spid="37" grpId="2" bldLvl="0" animBg="1"/>
      <p:bldP spid="39" grpId="0" bldLvl="0" animBg="1"/>
      <p:bldP spid="39" grpId="1" bldLvl="0" animBg="1"/>
      <p:bldP spid="39" grpId="2" bldLvl="0" animBg="1"/>
      <p:bldP spid="40" grpId="0" bldLvl="0" animBg="1"/>
      <p:bldP spid="40" grpId="1" bldLvl="0" animBg="1"/>
      <p:bldP spid="40" grpId="2"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7"/>
          <p:cNvSpPr/>
          <p:nvPr>
            <p:custDataLst>
              <p:tags r:id="rId1"/>
            </p:custDataLst>
          </p:nvPr>
        </p:nvSpPr>
        <p:spPr bwMode="auto">
          <a:xfrm>
            <a:off x="8663035" y="3370580"/>
            <a:ext cx="2159635" cy="575945"/>
          </a:xfrm>
          <a:prstGeom prst="chevron">
            <a:avLst/>
          </a:prstGeom>
          <a:solidFill>
            <a:srgbClr val="DC281E"/>
          </a:solidFill>
          <a:ln>
            <a:noFill/>
          </a:ln>
        </p:spPr>
        <p:txBody>
          <a:bodyPr vert="horz" wrap="square" lIns="121920" tIns="60960" rIns="121920" bIns="60960" numCol="1" anchor="t" anchorCtr="0" compatLnSpc="1"/>
          <a:lstStyle/>
          <a:p>
            <a:endParaRPr lang="zh-CN" altLang="en-US" sz="2400">
              <a:cs typeface="+mn-ea"/>
              <a:sym typeface="+mn-lt"/>
            </a:endParaRPr>
          </a:p>
        </p:txBody>
      </p:sp>
      <p:sp>
        <p:nvSpPr>
          <p:cNvPr id="30" name="任意多边形 29"/>
          <p:cNvSpPr/>
          <p:nvPr>
            <p:custDataLst>
              <p:tags r:id="rId2"/>
            </p:custDataLst>
          </p:nvPr>
        </p:nvSpPr>
        <p:spPr>
          <a:xfrm>
            <a:off x="-9525" y="4466590"/>
            <a:ext cx="12200890" cy="2391410"/>
          </a:xfrm>
          <a:custGeom>
            <a:avLst/>
            <a:gdLst>
              <a:gd name="connsiteX0" fmla="*/ 0 w 19214"/>
              <a:gd name="connsiteY0" fmla="*/ 2640 h 3806"/>
              <a:gd name="connsiteX1" fmla="*/ 19214 w 19214"/>
              <a:gd name="connsiteY1" fmla="*/ 0 h 3806"/>
              <a:gd name="connsiteX2" fmla="*/ 19214 w 19214"/>
              <a:gd name="connsiteY2" fmla="*/ 3806 h 3806"/>
              <a:gd name="connsiteX3" fmla="*/ 15 w 19214"/>
              <a:gd name="connsiteY3" fmla="*/ 3806 h 3806"/>
              <a:gd name="connsiteX4" fmla="*/ 0 w 19214"/>
              <a:gd name="connsiteY4" fmla="*/ 2640 h 3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4" h="3806">
                <a:moveTo>
                  <a:pt x="0" y="2640"/>
                </a:moveTo>
                <a:cubicBezTo>
                  <a:pt x="5356" y="611"/>
                  <a:pt x="11309" y="6332"/>
                  <a:pt x="19214" y="0"/>
                </a:cubicBezTo>
                <a:lnTo>
                  <a:pt x="19214" y="3806"/>
                </a:lnTo>
                <a:lnTo>
                  <a:pt x="15" y="3806"/>
                </a:lnTo>
                <a:lnTo>
                  <a:pt x="0" y="2640"/>
                </a:lnTo>
                <a:close/>
              </a:path>
            </a:pathLst>
          </a:custGeom>
          <a:gradFill>
            <a:gsLst>
              <a:gs pos="100000">
                <a:srgbClr val="DC281E">
                  <a:alpha val="70000"/>
                </a:srgbClr>
              </a:gs>
              <a:gs pos="60000">
                <a:srgbClr val="DC281E"/>
              </a:gs>
              <a:gs pos="72000">
                <a:srgbClr val="DA281E"/>
              </a:gs>
              <a:gs pos="0">
                <a:srgbClr val="FAADA2">
                  <a:alpha val="80000"/>
                </a:srgbClr>
              </a:gs>
            </a:gsLst>
            <a:lin ang="27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Freeform 5"/>
          <p:cNvSpPr/>
          <p:nvPr>
            <p:custDataLst>
              <p:tags r:id="rId3"/>
            </p:custDataLst>
          </p:nvPr>
        </p:nvSpPr>
        <p:spPr bwMode="auto">
          <a:xfrm>
            <a:off x="720090" y="3370580"/>
            <a:ext cx="2340000" cy="575945"/>
          </a:xfrm>
          <a:prstGeom prst="homePlate">
            <a:avLst/>
          </a:prstGeom>
          <a:solidFill>
            <a:srgbClr val="DC281E"/>
          </a:solidFill>
          <a:ln>
            <a:noFill/>
          </a:ln>
        </p:spPr>
        <p:txBody>
          <a:bodyPr vert="horz" wrap="square" lIns="121920" tIns="60960" rIns="121920" bIns="60960" numCol="1" anchor="t" anchorCtr="0" compatLnSpc="1"/>
          <a:lstStyle/>
          <a:p>
            <a:endParaRPr lang="zh-CN" altLang="en-US" sz="2400">
              <a:cs typeface="+mn-ea"/>
              <a:sym typeface="+mn-lt"/>
            </a:endParaRPr>
          </a:p>
        </p:txBody>
      </p:sp>
      <p:sp>
        <p:nvSpPr>
          <p:cNvPr id="23" name="Freeform 6"/>
          <p:cNvSpPr/>
          <p:nvPr>
            <p:custDataLst>
              <p:tags r:id="rId4"/>
            </p:custDataLst>
          </p:nvPr>
        </p:nvSpPr>
        <p:spPr bwMode="auto">
          <a:xfrm>
            <a:off x="2842895" y="3370580"/>
            <a:ext cx="2160000" cy="575945"/>
          </a:xfrm>
          <a:prstGeom prst="chevron">
            <a:avLst/>
          </a:prstGeom>
          <a:solidFill>
            <a:schemeClr val="bg1">
              <a:lumMod val="50000"/>
            </a:schemeClr>
          </a:solidFill>
          <a:ln>
            <a:noFill/>
          </a:ln>
        </p:spPr>
        <p:txBody>
          <a:bodyPr vert="horz" wrap="square" lIns="121920" tIns="60960" rIns="121920" bIns="60960" numCol="1" anchor="t" anchorCtr="0" compatLnSpc="1"/>
          <a:lstStyle/>
          <a:p>
            <a:endParaRPr lang="zh-CN" altLang="en-US" sz="2400">
              <a:cs typeface="+mn-ea"/>
              <a:sym typeface="+mn-lt"/>
            </a:endParaRPr>
          </a:p>
        </p:txBody>
      </p:sp>
      <p:sp>
        <p:nvSpPr>
          <p:cNvPr id="3" name="Freeform 7"/>
          <p:cNvSpPr/>
          <p:nvPr>
            <p:custDataLst>
              <p:tags r:id="rId5"/>
            </p:custDataLst>
          </p:nvPr>
        </p:nvSpPr>
        <p:spPr bwMode="auto">
          <a:xfrm>
            <a:off x="4783367" y="3370580"/>
            <a:ext cx="2159635" cy="575945"/>
          </a:xfrm>
          <a:prstGeom prst="chevron">
            <a:avLst/>
          </a:prstGeom>
          <a:solidFill>
            <a:srgbClr val="DC281E"/>
          </a:solidFill>
          <a:ln>
            <a:noFill/>
          </a:ln>
        </p:spPr>
        <p:txBody>
          <a:bodyPr vert="horz" wrap="square" lIns="121920" tIns="60960" rIns="121920" bIns="60960" numCol="1" anchor="t" anchorCtr="0" compatLnSpc="1"/>
          <a:lstStyle/>
          <a:p>
            <a:endParaRPr lang="zh-CN" altLang="en-US" sz="2400">
              <a:cs typeface="+mn-ea"/>
              <a:sym typeface="+mn-lt"/>
            </a:endParaRPr>
          </a:p>
        </p:txBody>
      </p:sp>
      <p:sp>
        <p:nvSpPr>
          <p:cNvPr id="25" name="Freeform 8"/>
          <p:cNvSpPr/>
          <p:nvPr>
            <p:custDataLst>
              <p:tags r:id="rId6"/>
            </p:custDataLst>
          </p:nvPr>
        </p:nvSpPr>
        <p:spPr bwMode="auto">
          <a:xfrm>
            <a:off x="6723110" y="3367405"/>
            <a:ext cx="2159635" cy="582295"/>
          </a:xfrm>
          <a:prstGeom prst="chevron">
            <a:avLst/>
          </a:prstGeom>
          <a:solidFill>
            <a:schemeClr val="bg1">
              <a:lumMod val="50000"/>
            </a:schemeClr>
          </a:solidFill>
          <a:ln>
            <a:noFill/>
          </a:ln>
        </p:spPr>
        <p:txBody>
          <a:bodyPr vert="horz" wrap="square" lIns="121920" tIns="60960" rIns="121920" bIns="60960" numCol="1" anchor="t" anchorCtr="0" compatLnSpc="1"/>
          <a:lstStyle/>
          <a:p>
            <a:endParaRPr lang="zh-CN" altLang="en-US" sz="2400">
              <a:cs typeface="+mn-ea"/>
              <a:sym typeface="+mn-lt"/>
            </a:endParaRPr>
          </a:p>
        </p:txBody>
      </p:sp>
      <p:sp>
        <p:nvSpPr>
          <p:cNvPr id="14" name="Rectangle 24"/>
          <p:cNvSpPr>
            <a:spLocks noChangeArrowheads="1"/>
          </p:cNvSpPr>
          <p:nvPr>
            <p:custDataLst>
              <p:tags r:id="rId7"/>
            </p:custDataLst>
          </p:nvPr>
        </p:nvSpPr>
        <p:spPr bwMode="auto">
          <a:xfrm>
            <a:off x="737870" y="1514475"/>
            <a:ext cx="3132455"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50000"/>
              </a:lnSpc>
            </a:pPr>
            <a:r>
              <a:rPr lang="en-US" altLang="zh-CN" sz="1600" b="1" dirty="0" smtClean="0">
                <a:latin typeface="微软雅黑" panose="020B0503020204020204" pitchFamily="34" charset="-122"/>
                <a:ea typeface="微软雅黑" panose="020B0503020204020204" pitchFamily="34" charset="-122"/>
                <a:sym typeface="+mn-ea"/>
              </a:rPr>
              <a:t>Established</a:t>
            </a:r>
            <a:r>
              <a:rPr lang="en-US" altLang="zh-CN" sz="1600" b="1"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 </a:t>
            </a:r>
            <a:endParaRPr lang="en-US" altLang="zh-CN" sz="1600" b="1"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a:p>
            <a:pPr>
              <a:lnSpc>
                <a:spcPct val="150000"/>
              </a:lnSpc>
            </a:pPr>
            <a:r>
              <a:rPr lang="en-US" altLang="zh-CN" sz="1100" dirty="0" smtClean="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In </a:t>
            </a:r>
            <a:r>
              <a:rPr lang="zh-CN" altLang="en-US" sz="1100"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1992</a:t>
            </a:r>
            <a:r>
              <a:rPr lang="en-US" altLang="zh-CN" sz="1100" dirty="0" smtClean="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a:t>
            </a:r>
            <a:r>
              <a:rPr lang="zh-CN" altLang="en-US" sz="1100" dirty="0" smtClean="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 </a:t>
            </a:r>
            <a:r>
              <a:rPr lang="zh-CN" altLang="en-US" sz="1100"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H</a:t>
            </a:r>
            <a:r>
              <a:rPr lang="en-US" altLang="zh-CN" sz="1100"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ot</a:t>
            </a:r>
            <a:r>
              <a:rPr lang="zh-CN" altLang="en-US" sz="1100"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tech </a:t>
            </a:r>
            <a:r>
              <a:rPr lang="en-US" altLang="zh-CN" sz="1100" dirty="0" smtClean="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started as a shop for selling</a:t>
            </a:r>
            <a:endParaRPr lang="zh-CN" altLang="en-US" sz="1100"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endParaRPr>
          </a:p>
          <a:p>
            <a:pPr>
              <a:lnSpc>
                <a:spcPct val="150000"/>
              </a:lnSpc>
            </a:pPr>
            <a:r>
              <a:rPr lang="en-US" altLang="zh-CN" sz="1100"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In </a:t>
            </a:r>
            <a:r>
              <a:rPr lang="zh-CN" altLang="en-US" sz="1100"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2000</a:t>
            </a:r>
            <a:r>
              <a:rPr lang="en-US" altLang="zh-CN" sz="1100" dirty="0" smtClean="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 </a:t>
            </a:r>
            <a:r>
              <a:rPr lang="zh-CN" altLang="en-US" sz="1100" dirty="0" smtClean="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Shenzhen </a:t>
            </a:r>
            <a:r>
              <a:rPr lang="zh-CN" altLang="en-US" sz="1100"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Hottech Electronics Co., Ltd.</a:t>
            </a:r>
            <a:endParaRPr lang="zh-CN" altLang="en-US" sz="1100"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endParaRPr>
          </a:p>
        </p:txBody>
      </p:sp>
      <p:sp>
        <p:nvSpPr>
          <p:cNvPr id="35" name="Rectangle 24"/>
          <p:cNvSpPr>
            <a:spLocks noChangeArrowheads="1"/>
          </p:cNvSpPr>
          <p:nvPr>
            <p:custDataLst>
              <p:tags r:id="rId8"/>
            </p:custDataLst>
          </p:nvPr>
        </p:nvSpPr>
        <p:spPr bwMode="auto">
          <a:xfrm>
            <a:off x="4678255" y="1514482"/>
            <a:ext cx="2160000" cy="1130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50000"/>
              </a:lnSpc>
            </a:pPr>
            <a:r>
              <a:rPr lang="en-US" altLang="zh-CN" sz="1600" b="1"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Years of growth</a:t>
            </a:r>
            <a:endParaRPr lang="en-US" altLang="zh-CN" sz="1600" b="1"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endParaRPr>
          </a:p>
          <a:p>
            <a:pPr algn="l">
              <a:lnSpc>
                <a:spcPct val="150000"/>
              </a:lnSpc>
            </a:pPr>
            <a:r>
              <a:rPr sz="1100" dirty="0">
                <a:solidFill>
                  <a:schemeClr val="tx1">
                    <a:lumMod val="95000"/>
                    <a:lumOff val="5000"/>
                  </a:schemeClr>
                </a:solidFill>
                <a:latin typeface="微软雅黑" panose="020B0503020204020204" pitchFamily="34" charset="-122"/>
                <a:ea typeface="微软雅黑" panose="020B0503020204020204" pitchFamily="34" charset="-122"/>
                <a:sym typeface="+mn-lt"/>
              </a:rPr>
              <a:t>In 2018, Hottech Group's annual revenue exceeded 400 million RMB.</a:t>
            </a:r>
            <a:endParaRPr sz="1100" dirty="0">
              <a:solidFill>
                <a:schemeClr val="tx1">
                  <a:lumMod val="95000"/>
                  <a:lumOff val="5000"/>
                </a:schemeClr>
              </a:solidFill>
              <a:latin typeface="微软雅黑" panose="020B0503020204020204" pitchFamily="34" charset="-122"/>
              <a:ea typeface="微软雅黑" panose="020B0503020204020204" pitchFamily="34" charset="-122"/>
              <a:sym typeface="+mn-lt"/>
            </a:endParaRPr>
          </a:p>
        </p:txBody>
      </p:sp>
      <p:sp>
        <p:nvSpPr>
          <p:cNvPr id="15" name="Rectangle 24"/>
          <p:cNvSpPr>
            <a:spLocks noChangeArrowheads="1"/>
          </p:cNvSpPr>
          <p:nvPr>
            <p:custDataLst>
              <p:tags r:id="rId9"/>
            </p:custDataLst>
          </p:nvPr>
        </p:nvSpPr>
        <p:spPr bwMode="auto">
          <a:xfrm>
            <a:off x="2633034" y="4276090"/>
            <a:ext cx="2628513" cy="138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50000"/>
              </a:lnSpc>
            </a:pPr>
            <a:r>
              <a:rPr lang="en-US" altLang="zh-CN" sz="1600" b="1" dirty="0" smtClean="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Development</a:t>
            </a:r>
            <a:endParaRPr lang="en-US" altLang="zh-CN" sz="1600" b="1"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endParaRPr>
          </a:p>
          <a:p>
            <a:pPr algn="l">
              <a:lnSpc>
                <a:spcPct val="150000"/>
              </a:lnSpc>
            </a:pPr>
            <a:r>
              <a:rPr sz="1100" dirty="0">
                <a:solidFill>
                  <a:schemeClr val="tx1">
                    <a:lumMod val="95000"/>
                    <a:lumOff val="5000"/>
                  </a:schemeClr>
                </a:solidFill>
                <a:latin typeface="微软雅黑" panose="020B0503020204020204" pitchFamily="34" charset="-122"/>
                <a:ea typeface="微软雅黑" panose="020B0503020204020204" pitchFamily="34" charset="-122"/>
                <a:cs typeface="+mn-ea"/>
              </a:rPr>
              <a:t>In 2010, Hottech Group's annual revenue exceeded 100 million RMB.</a:t>
            </a:r>
            <a:endParaRPr sz="1100" dirty="0">
              <a:solidFill>
                <a:schemeClr val="tx1">
                  <a:lumMod val="95000"/>
                  <a:lumOff val="5000"/>
                </a:schemeClr>
              </a:solidFill>
              <a:latin typeface="微软雅黑" panose="020B0503020204020204" pitchFamily="34" charset="-122"/>
              <a:ea typeface="微软雅黑" panose="020B0503020204020204" pitchFamily="34" charset="-122"/>
              <a:cs typeface="+mn-ea"/>
            </a:endParaRPr>
          </a:p>
          <a:p>
            <a:pPr algn="l">
              <a:lnSpc>
                <a:spcPct val="150000"/>
              </a:lnSpc>
            </a:pPr>
            <a:r>
              <a:rPr sz="1100" dirty="0">
                <a:solidFill>
                  <a:schemeClr val="tx1">
                    <a:lumMod val="95000"/>
                    <a:lumOff val="5000"/>
                  </a:schemeClr>
                </a:solidFill>
                <a:latin typeface="微软雅黑" panose="020B0503020204020204" pitchFamily="34" charset="-122"/>
                <a:ea typeface="微软雅黑" panose="020B0503020204020204" pitchFamily="34" charset="-122"/>
                <a:cs typeface="+mn-ea"/>
              </a:rPr>
              <a:t>Guangdong Hottech Industrial co., Ltd was established </a:t>
            </a:r>
            <a:r>
              <a:rPr lang="en-US" sz="1100" dirty="0" smtClean="0">
                <a:solidFill>
                  <a:schemeClr val="tx1">
                    <a:lumMod val="95000"/>
                    <a:lumOff val="5000"/>
                  </a:schemeClr>
                </a:solidFill>
                <a:latin typeface="微软雅黑" panose="020B0503020204020204" pitchFamily="34" charset="-122"/>
                <a:ea typeface="微软雅黑" panose="020B0503020204020204" pitchFamily="34" charset="-122"/>
                <a:cs typeface="+mn-ea"/>
              </a:rPr>
              <a:t>as production base</a:t>
            </a:r>
            <a:r>
              <a:rPr sz="1100" dirty="0" smtClean="0">
                <a:solidFill>
                  <a:schemeClr val="tx1">
                    <a:lumMod val="95000"/>
                    <a:lumOff val="5000"/>
                  </a:schemeClr>
                </a:solidFill>
                <a:latin typeface="微软雅黑" panose="020B0503020204020204" pitchFamily="34" charset="-122"/>
                <a:ea typeface="微软雅黑" panose="020B0503020204020204" pitchFamily="34" charset="-122"/>
                <a:cs typeface="+mn-ea"/>
              </a:rPr>
              <a:t>.</a:t>
            </a:r>
            <a:endParaRPr sz="1100" dirty="0">
              <a:solidFill>
                <a:schemeClr val="tx1">
                  <a:lumMod val="95000"/>
                  <a:lumOff val="5000"/>
                </a:schemeClr>
              </a:solidFill>
              <a:latin typeface="微软雅黑" panose="020B0503020204020204" pitchFamily="34" charset="-122"/>
              <a:ea typeface="微软雅黑" panose="020B0503020204020204" pitchFamily="34" charset="-122"/>
              <a:cs typeface="+mn-ea"/>
            </a:endParaRPr>
          </a:p>
        </p:txBody>
      </p:sp>
      <p:sp>
        <p:nvSpPr>
          <p:cNvPr id="41" name="Rectangle 24"/>
          <p:cNvSpPr>
            <a:spLocks noChangeArrowheads="1"/>
          </p:cNvSpPr>
          <p:nvPr>
            <p:custDataLst>
              <p:tags r:id="rId10"/>
            </p:custDataLst>
          </p:nvPr>
        </p:nvSpPr>
        <p:spPr bwMode="auto">
          <a:xfrm>
            <a:off x="6365875" y="4186150"/>
            <a:ext cx="3076575" cy="163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50000"/>
              </a:lnSpc>
            </a:pPr>
            <a:r>
              <a:rPr lang="en-US" altLang="zh-CN" sz="1600" b="1" dirty="0" smtClean="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Business Expanding</a:t>
            </a:r>
            <a:endParaRPr lang="en-US" altLang="zh-CN" sz="1600" b="1"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endParaRPr>
          </a:p>
          <a:p>
            <a:pPr algn="l">
              <a:lnSpc>
                <a:spcPct val="150000"/>
              </a:lnSpc>
            </a:pPr>
            <a:r>
              <a:rPr sz="1100"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In 2023, Huizhou Hottech production base was under construction. Once completed, our </a:t>
            </a:r>
            <a:r>
              <a:rPr sz="1100" dirty="0" smtClean="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annual </a:t>
            </a:r>
            <a:r>
              <a:rPr sz="1100"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output will reach </a:t>
            </a:r>
            <a:r>
              <a:rPr sz="1100" dirty="0" smtClean="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2</a:t>
            </a:r>
            <a:r>
              <a:rPr lang="en-US" sz="1100" dirty="0" smtClean="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3</a:t>
            </a:r>
            <a:r>
              <a:rPr sz="1100" dirty="0" smtClean="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 </a:t>
            </a:r>
            <a:r>
              <a:rPr sz="1100"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billion pcs per year. Till 2023, we’ve obtained more than 40 </a:t>
            </a:r>
            <a:r>
              <a:rPr sz="1100" dirty="0" smtClean="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patents.</a:t>
            </a:r>
            <a:endParaRPr sz="1100"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endParaRPr>
          </a:p>
        </p:txBody>
      </p:sp>
      <p:sp>
        <p:nvSpPr>
          <p:cNvPr id="43" name="Rectangle 24"/>
          <p:cNvSpPr>
            <a:spLocks noChangeArrowheads="1"/>
          </p:cNvSpPr>
          <p:nvPr>
            <p:custDataLst>
              <p:tags r:id="rId11"/>
            </p:custDataLst>
          </p:nvPr>
        </p:nvSpPr>
        <p:spPr bwMode="auto">
          <a:xfrm>
            <a:off x="990090" y="3514552"/>
            <a:ext cx="1800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algn="ctr">
              <a:lnSpc>
                <a:spcPct val="100000"/>
              </a:lnSpc>
              <a:spcBef>
                <a:spcPts val="400"/>
              </a:spcBef>
            </a:pPr>
            <a:r>
              <a:rPr lang="en-US" altLang="zh-CN" sz="1800" b="1" dirty="0">
                <a:solidFill>
                  <a:schemeClr val="bg1"/>
                </a:solidFill>
                <a:latin typeface="微软雅黑" panose="020B0503020204020204" pitchFamily="34" charset="-122"/>
                <a:ea typeface="微软雅黑" panose="020B0503020204020204" pitchFamily="34" charset="-122"/>
                <a:cs typeface="+mn-ea"/>
                <a:sym typeface="+mn-lt"/>
              </a:rPr>
              <a:t>1992-2000</a:t>
            </a:r>
            <a:endParaRPr lang="en-US" altLang="zh-CN" sz="18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4" name="Rectangle 24"/>
          <p:cNvSpPr>
            <a:spLocks noChangeArrowheads="1"/>
          </p:cNvSpPr>
          <p:nvPr>
            <p:custDataLst>
              <p:tags r:id="rId12"/>
            </p:custDataLst>
          </p:nvPr>
        </p:nvSpPr>
        <p:spPr bwMode="auto">
          <a:xfrm>
            <a:off x="3022895" y="3514552"/>
            <a:ext cx="1800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algn="ctr">
              <a:lnSpc>
                <a:spcPct val="100000"/>
              </a:lnSpc>
              <a:spcBef>
                <a:spcPts val="400"/>
              </a:spcBef>
            </a:pPr>
            <a:r>
              <a:rPr lang="en-US" altLang="zh-CN" sz="1800" b="1" dirty="0">
                <a:solidFill>
                  <a:schemeClr val="bg1"/>
                </a:solidFill>
                <a:latin typeface="微软雅黑" panose="020B0503020204020204" pitchFamily="34" charset="-122"/>
                <a:ea typeface="微软雅黑" panose="020B0503020204020204" pitchFamily="34" charset="-122"/>
                <a:cs typeface="+mn-ea"/>
                <a:sym typeface="+mn-lt"/>
              </a:rPr>
              <a:t>2001-2010</a:t>
            </a:r>
            <a:endParaRPr lang="en-US" altLang="zh-CN" sz="18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5" name="Rectangle 24"/>
          <p:cNvSpPr>
            <a:spLocks noChangeArrowheads="1"/>
          </p:cNvSpPr>
          <p:nvPr>
            <p:custDataLst>
              <p:tags r:id="rId13"/>
            </p:custDataLst>
          </p:nvPr>
        </p:nvSpPr>
        <p:spPr bwMode="auto">
          <a:xfrm>
            <a:off x="4963002" y="3514552"/>
            <a:ext cx="1800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algn="ctr">
              <a:lnSpc>
                <a:spcPct val="100000"/>
              </a:lnSpc>
              <a:spcBef>
                <a:spcPts val="400"/>
              </a:spcBef>
            </a:pPr>
            <a:r>
              <a:rPr lang="en-US" altLang="zh-CN" sz="1800" b="1" dirty="0">
                <a:solidFill>
                  <a:schemeClr val="bg1"/>
                </a:solidFill>
                <a:latin typeface="微软雅黑" panose="020B0503020204020204" pitchFamily="34" charset="-122"/>
                <a:ea typeface="微软雅黑" panose="020B0503020204020204" pitchFamily="34" charset="-122"/>
                <a:cs typeface="+mn-ea"/>
                <a:sym typeface="+mn-lt"/>
              </a:rPr>
              <a:t>2011-2018</a:t>
            </a:r>
            <a:endParaRPr lang="en-US" altLang="zh-CN" sz="18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6" name="Rectangle 24"/>
          <p:cNvSpPr>
            <a:spLocks noChangeArrowheads="1"/>
          </p:cNvSpPr>
          <p:nvPr>
            <p:custDataLst>
              <p:tags r:id="rId14"/>
            </p:custDataLst>
          </p:nvPr>
        </p:nvSpPr>
        <p:spPr bwMode="auto">
          <a:xfrm>
            <a:off x="6902927" y="3514552"/>
            <a:ext cx="1800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algn="ctr">
              <a:lnSpc>
                <a:spcPct val="100000"/>
              </a:lnSpc>
              <a:spcBef>
                <a:spcPts val="400"/>
              </a:spcBef>
            </a:pPr>
            <a:r>
              <a:rPr lang="en-US" altLang="zh-CN"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t>2019-2023</a:t>
            </a:r>
            <a:endParaRPr lang="en-US" altLang="zh-CN"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2" name="文本框 1"/>
          <p:cNvSpPr txBox="1"/>
          <p:nvPr>
            <p:custDataLst>
              <p:tags r:id="rId15"/>
            </p:custDataLst>
          </p:nvPr>
        </p:nvSpPr>
        <p:spPr>
          <a:xfrm>
            <a:off x="10636250" y="377342"/>
            <a:ext cx="1020445" cy="307340"/>
          </a:xfrm>
          <a:prstGeom prst="rect">
            <a:avLst/>
          </a:prstGeom>
          <a:noFill/>
          <a:effectLst/>
        </p:spPr>
        <p:txBody>
          <a:bodyPr wrap="none" lIns="0" tIns="0" rIns="0" bIns="0" rtlCol="0">
            <a:spAutoFit/>
          </a:bodyPr>
          <a:lstStyle/>
          <a:p>
            <a:pPr algn="r"/>
            <a:r>
              <a:rPr lang="zh-CN" altLang="en-US" sz="2000" b="1" dirty="0">
                <a:solidFill>
                  <a:srgbClr val="DC281E"/>
                </a:solidFill>
                <a:latin typeface="微软雅黑" panose="020B0503020204020204" pitchFamily="34" charset="-122"/>
                <a:ea typeface="微软雅黑" panose="020B0503020204020204" pitchFamily="34" charset="-122"/>
              </a:rPr>
              <a:t> History</a:t>
            </a:r>
            <a:endParaRPr lang="zh-CN" altLang="en-US" sz="2000" b="1" dirty="0">
              <a:solidFill>
                <a:srgbClr val="DC281E"/>
              </a:solidFill>
              <a:latin typeface="微软雅黑" panose="020B0503020204020204" pitchFamily="34" charset="-122"/>
              <a:ea typeface="微软雅黑" panose="020B0503020204020204" pitchFamily="34" charset="-122"/>
            </a:endParaRPr>
          </a:p>
        </p:txBody>
      </p:sp>
      <p:sp>
        <p:nvSpPr>
          <p:cNvPr id="4" name="椭圆 3"/>
          <p:cNvSpPr/>
          <p:nvPr>
            <p:custDataLst>
              <p:tags r:id="rId16"/>
            </p:custDataLst>
          </p:nvPr>
        </p:nvSpPr>
        <p:spPr>
          <a:xfrm>
            <a:off x="10347960" y="376974"/>
            <a:ext cx="288000" cy="288000"/>
          </a:xfrm>
          <a:prstGeom prst="ellipse">
            <a:avLst/>
          </a:prstGeom>
          <a:gradFill>
            <a:gsLst>
              <a:gs pos="100000">
                <a:srgbClr val="DC281E">
                  <a:alpha val="0"/>
                </a:srgbClr>
              </a:gs>
              <a:gs pos="60000">
                <a:srgbClr val="DC281E"/>
              </a:gs>
              <a:gs pos="72000">
                <a:srgbClr val="DA281E"/>
              </a:gs>
              <a:gs pos="0">
                <a:srgbClr val="FAADA2">
                  <a:alpha val="10000"/>
                </a:srgbClr>
              </a:gs>
            </a:gsLst>
            <a:path path="circle">
              <a:fillToRect l="100000" t="100000"/>
            </a:path>
            <a:tileRect r="-100000" b="-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5" name="图片 4" descr="集团logo2"/>
          <p:cNvPicPr>
            <a:picLocks noChangeAspect="1"/>
          </p:cNvPicPr>
          <p:nvPr>
            <p:custDataLst>
              <p:tags r:id="rId17"/>
            </p:custDataLst>
          </p:nvPr>
        </p:nvPicPr>
        <p:blipFill>
          <a:blip r:embed="rId18" cstate="print"/>
          <a:stretch>
            <a:fillRect/>
          </a:stretch>
        </p:blipFill>
        <p:spPr>
          <a:xfrm>
            <a:off x="669925" y="356849"/>
            <a:ext cx="1606943" cy="360000"/>
          </a:xfrm>
          <a:prstGeom prst="rect">
            <a:avLst/>
          </a:prstGeom>
        </p:spPr>
      </p:pic>
      <p:pic>
        <p:nvPicPr>
          <p:cNvPr id="7" name="图片 6" descr="未标题-1"/>
          <p:cNvPicPr>
            <a:picLocks noChangeAspect="1"/>
          </p:cNvPicPr>
          <p:nvPr/>
        </p:nvPicPr>
        <p:blipFill>
          <a:blip r:embed="rId19" cstate="print"/>
          <a:stretch>
            <a:fillRect/>
          </a:stretch>
        </p:blipFill>
        <p:spPr>
          <a:xfrm>
            <a:off x="9600576" y="6198870"/>
            <a:ext cx="2056235" cy="360000"/>
          </a:xfrm>
          <a:prstGeom prst="rect">
            <a:avLst/>
          </a:prstGeom>
        </p:spPr>
      </p:pic>
      <p:sp>
        <p:nvSpPr>
          <p:cNvPr id="6" name="Rectangle 24"/>
          <p:cNvSpPr>
            <a:spLocks noChangeArrowheads="1"/>
          </p:cNvSpPr>
          <p:nvPr>
            <p:custDataLst>
              <p:tags r:id="rId20"/>
            </p:custDataLst>
          </p:nvPr>
        </p:nvSpPr>
        <p:spPr bwMode="auto">
          <a:xfrm>
            <a:off x="8842852" y="3514552"/>
            <a:ext cx="1800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algn="ctr">
              <a:lnSpc>
                <a:spcPct val="100000"/>
              </a:lnSpc>
              <a:spcBef>
                <a:spcPts val="400"/>
              </a:spcBef>
            </a:pPr>
            <a:r>
              <a:rPr lang="en-US" altLang="zh-CN"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t>2024-</a:t>
            </a:r>
            <a:endParaRPr lang="en-US" altLang="zh-CN"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8" name="Rectangle 24"/>
          <p:cNvSpPr>
            <a:spLocks noChangeArrowheads="1"/>
          </p:cNvSpPr>
          <p:nvPr>
            <p:custDataLst>
              <p:tags r:id="rId21"/>
            </p:custDataLst>
          </p:nvPr>
        </p:nvSpPr>
        <p:spPr bwMode="auto">
          <a:xfrm>
            <a:off x="7303770" y="1358265"/>
            <a:ext cx="4563110" cy="179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50000"/>
              </a:lnSpc>
            </a:pPr>
            <a:r>
              <a:rPr lang="en-US" altLang="zh-CN" sz="1600" b="1" dirty="0" smtClean="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Now &amp; F</a:t>
            </a:r>
            <a:r>
              <a:rPr lang="zh-CN" altLang="en-US" sz="1600" b="1" dirty="0" smtClean="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uture</a:t>
            </a:r>
            <a:endParaRPr lang="zh-CN" altLang="en-US" sz="16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a:lnSpc>
                <a:spcPct val="120000"/>
              </a:lnSpc>
              <a:spcBef>
                <a:spcPts val="0"/>
              </a:spcBef>
              <a:spcAft>
                <a:spcPts val="0"/>
              </a:spcAft>
            </a:pPr>
            <a:r>
              <a:rPr sz="1100" dirty="0">
                <a:latin typeface="微软雅黑" panose="020B0503020204020204" pitchFamily="34" charset="-122"/>
                <a:ea typeface="微软雅黑" panose="020B0503020204020204" pitchFamily="34" charset="-122"/>
                <a:cs typeface="微软雅黑" panose="020B0503020204020204" pitchFamily="34" charset="-122"/>
              </a:rPr>
              <a:t>In 2024, we started the construction of </a:t>
            </a:r>
            <a:r>
              <a:rPr sz="1100" dirty="0" smtClean="0">
                <a:latin typeface="微软雅黑" panose="020B0503020204020204" pitchFamily="34" charset="-122"/>
                <a:ea typeface="微软雅黑" panose="020B0503020204020204" pitchFamily="34" charset="-122"/>
                <a:cs typeface="微软雅黑" panose="020B0503020204020204" pitchFamily="34" charset="-122"/>
              </a:rPr>
              <a:t>three branch</a:t>
            </a:r>
            <a:r>
              <a:rPr lang="en-US" sz="1100" dirty="0" err="1" smtClean="0">
                <a:latin typeface="微软雅黑" panose="020B0503020204020204" pitchFamily="34" charset="-122"/>
                <a:ea typeface="微软雅黑" panose="020B0503020204020204" pitchFamily="34" charset="-122"/>
                <a:cs typeface="微软雅黑" panose="020B0503020204020204" pitchFamily="34" charset="-122"/>
              </a:rPr>
              <a:t>es</a:t>
            </a:r>
            <a:r>
              <a:rPr sz="1100" dirty="0" smtClean="0">
                <a:latin typeface="微软雅黑" panose="020B0503020204020204" pitchFamily="34" charset="-122"/>
                <a:ea typeface="微软雅黑" panose="020B0503020204020204" pitchFamily="34" charset="-122"/>
                <a:cs typeface="微软雅黑" panose="020B0503020204020204" pitchFamily="34" charset="-122"/>
              </a:rPr>
              <a:t> </a:t>
            </a:r>
            <a:r>
              <a:rPr sz="1100" dirty="0">
                <a:latin typeface="微软雅黑" panose="020B0503020204020204" pitchFamily="34" charset="-122"/>
                <a:ea typeface="微软雅黑" panose="020B0503020204020204" pitchFamily="34" charset="-122"/>
                <a:cs typeface="微软雅黑" panose="020B0503020204020204" pitchFamily="34" charset="-122"/>
              </a:rPr>
              <a:t>in </a:t>
            </a:r>
            <a:r>
              <a:rPr sz="1100" dirty="0" smtClean="0">
                <a:latin typeface="微软雅黑" panose="020B0503020204020204" pitchFamily="34" charset="-122"/>
                <a:ea typeface="微软雅黑" panose="020B0503020204020204" pitchFamily="34" charset="-122"/>
                <a:cs typeface="微软雅黑" panose="020B0503020204020204" pitchFamily="34" charset="-122"/>
              </a:rPr>
              <a:t>Sichuan</a:t>
            </a:r>
            <a:r>
              <a:rPr lang="en-US" sz="1100" dirty="0" smtClean="0">
                <a:latin typeface="微软雅黑" panose="020B0503020204020204" pitchFamily="34" charset="-122"/>
                <a:ea typeface="微软雅黑" panose="020B0503020204020204" pitchFamily="34" charset="-122"/>
                <a:cs typeface="微软雅黑" panose="020B0503020204020204" pitchFamily="34" charset="-122"/>
              </a:rPr>
              <a:t>:</a:t>
            </a:r>
            <a:endParaRPr sz="11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sz="1100" dirty="0">
                <a:latin typeface="微软雅黑" panose="020B0503020204020204" pitchFamily="34" charset="-122"/>
                <a:ea typeface="微软雅黑" panose="020B0503020204020204" pitchFamily="34" charset="-122"/>
                <a:cs typeface="微软雅黑" panose="020B0503020204020204" pitchFamily="34" charset="-122"/>
              </a:rPr>
              <a:t>1)Sichuan Shunxin Semiconductor Technology Co., Ltd. (mainly engaged in integrated circuit power devices); </a:t>
            </a:r>
            <a:endParaRPr sz="11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sz="1100" dirty="0">
                <a:latin typeface="微软雅黑" panose="020B0503020204020204" pitchFamily="34" charset="-122"/>
                <a:ea typeface="微软雅黑" panose="020B0503020204020204" pitchFamily="34" charset="-122"/>
                <a:cs typeface="微软雅黑" panose="020B0503020204020204" pitchFamily="34" charset="-122"/>
              </a:rPr>
              <a:t>2)Nanchong Anhao Electronics Co., Ltd. (mainly engaged in chip resistors); </a:t>
            </a:r>
            <a:endParaRPr sz="11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sz="1100" dirty="0">
                <a:latin typeface="微软雅黑" panose="020B0503020204020204" pitchFamily="34" charset="-122"/>
                <a:ea typeface="微软雅黑" panose="020B0503020204020204" pitchFamily="34" charset="-122"/>
                <a:cs typeface="微软雅黑" panose="020B0503020204020204" pitchFamily="34" charset="-122"/>
              </a:rPr>
              <a:t>3) Nanchong Jingke Precision Technology Co., Ltd. (mainly engaged in semiconductor materials).</a:t>
            </a:r>
            <a:endParaRPr sz="11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30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par>
                                <p:cTn id="10" presetID="42" presetClass="entr" presetSubtype="0" fill="hold" grpId="0" nodeType="withEffect">
                                  <p:stCondLst>
                                    <p:cond delay="18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2800"/>
                                  </p:stCondLst>
                                  <p:childTnLst>
                                    <p:set>
                                      <p:cBhvr>
                                        <p:cTn id="16" dur="1" fill="hold">
                                          <p:stCondLst>
                                            <p:cond delay="0"/>
                                          </p:stCondLst>
                                        </p:cTn>
                                        <p:tgtEl>
                                          <p:spTgt spid="44"/>
                                        </p:tgtEl>
                                        <p:attrNameLst>
                                          <p:attrName>style.visibility</p:attrName>
                                        </p:attrNameLst>
                                      </p:cBhvr>
                                      <p:to>
                                        <p:strVal val="visible"/>
                                      </p:to>
                                    </p:set>
                                    <p:anim calcmode="lin" valueType="num">
                                      <p:cBhvr>
                                        <p:cTn id="17" dur="500" fill="hold"/>
                                        <p:tgtEl>
                                          <p:spTgt spid="44"/>
                                        </p:tgtEl>
                                        <p:attrNameLst>
                                          <p:attrName>ppt_w</p:attrName>
                                        </p:attrNameLst>
                                      </p:cBhvr>
                                      <p:tavLst>
                                        <p:tav tm="0">
                                          <p:val>
                                            <p:fltVal val="0"/>
                                          </p:val>
                                        </p:tav>
                                        <p:tav tm="100000">
                                          <p:val>
                                            <p:strVal val="#ppt_w"/>
                                          </p:val>
                                        </p:tav>
                                      </p:tavLst>
                                    </p:anim>
                                    <p:anim calcmode="lin" valueType="num">
                                      <p:cBhvr>
                                        <p:cTn id="18" dur="500" fill="hold"/>
                                        <p:tgtEl>
                                          <p:spTgt spid="44"/>
                                        </p:tgtEl>
                                        <p:attrNameLst>
                                          <p:attrName>ppt_h</p:attrName>
                                        </p:attrNameLst>
                                      </p:cBhvr>
                                      <p:tavLst>
                                        <p:tav tm="0">
                                          <p:val>
                                            <p:fltVal val="0"/>
                                          </p:val>
                                        </p:tav>
                                        <p:tav tm="100000">
                                          <p:val>
                                            <p:strVal val="#ppt_h"/>
                                          </p:val>
                                        </p:tav>
                                      </p:tavLst>
                                    </p:anim>
                                    <p:animEffect transition="in" filter="fade">
                                      <p:cBhvr>
                                        <p:cTn id="19" dur="500"/>
                                        <p:tgtEl>
                                          <p:spTgt spid="44"/>
                                        </p:tgtEl>
                                      </p:cBhvr>
                                    </p:animEffect>
                                  </p:childTnLst>
                                </p:cTn>
                              </p:par>
                              <p:par>
                                <p:cTn id="20" presetID="47" presetClass="entr" presetSubtype="0" fill="hold" grpId="0" nodeType="withEffect">
                                  <p:stCondLst>
                                    <p:cond delay="33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par>
                                <p:cTn id="25" presetID="53" presetClass="entr" presetSubtype="16" fill="hold" grpId="0" nodeType="withEffect">
                                  <p:stCondLst>
                                    <p:cond delay="4300"/>
                                  </p:stCondLst>
                                  <p:childTnLst>
                                    <p:set>
                                      <p:cBhvr>
                                        <p:cTn id="26" dur="1" fill="hold">
                                          <p:stCondLst>
                                            <p:cond delay="0"/>
                                          </p:stCondLst>
                                        </p:cTn>
                                        <p:tgtEl>
                                          <p:spTgt spid="45"/>
                                        </p:tgtEl>
                                        <p:attrNameLst>
                                          <p:attrName>style.visibility</p:attrName>
                                        </p:attrNameLst>
                                      </p:cBhvr>
                                      <p:to>
                                        <p:strVal val="visible"/>
                                      </p:to>
                                    </p:set>
                                    <p:anim calcmode="lin" valueType="num">
                                      <p:cBhvr>
                                        <p:cTn id="27" dur="500" fill="hold"/>
                                        <p:tgtEl>
                                          <p:spTgt spid="45"/>
                                        </p:tgtEl>
                                        <p:attrNameLst>
                                          <p:attrName>ppt_w</p:attrName>
                                        </p:attrNameLst>
                                      </p:cBhvr>
                                      <p:tavLst>
                                        <p:tav tm="0">
                                          <p:val>
                                            <p:fltVal val="0"/>
                                          </p:val>
                                        </p:tav>
                                        <p:tav tm="100000">
                                          <p:val>
                                            <p:strVal val="#ppt_w"/>
                                          </p:val>
                                        </p:tav>
                                      </p:tavLst>
                                    </p:anim>
                                    <p:anim calcmode="lin" valueType="num">
                                      <p:cBhvr>
                                        <p:cTn id="28" dur="500" fill="hold"/>
                                        <p:tgtEl>
                                          <p:spTgt spid="45"/>
                                        </p:tgtEl>
                                        <p:attrNameLst>
                                          <p:attrName>ppt_h</p:attrName>
                                        </p:attrNameLst>
                                      </p:cBhvr>
                                      <p:tavLst>
                                        <p:tav tm="0">
                                          <p:val>
                                            <p:fltVal val="0"/>
                                          </p:val>
                                        </p:tav>
                                        <p:tav tm="100000">
                                          <p:val>
                                            <p:strVal val="#ppt_h"/>
                                          </p:val>
                                        </p:tav>
                                      </p:tavLst>
                                    </p:anim>
                                    <p:animEffect transition="in" filter="fade">
                                      <p:cBhvr>
                                        <p:cTn id="29" dur="500"/>
                                        <p:tgtEl>
                                          <p:spTgt spid="45"/>
                                        </p:tgtEl>
                                      </p:cBhvr>
                                    </p:animEffect>
                                  </p:childTnLst>
                                </p:cTn>
                              </p:par>
                              <p:par>
                                <p:cTn id="30" presetID="42" presetClass="entr" presetSubtype="0" fill="hold" grpId="0" nodeType="withEffect">
                                  <p:stCondLst>
                                    <p:cond delay="480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anim calcmode="lin" valueType="num">
                                      <p:cBhvr>
                                        <p:cTn id="33" dur="500" fill="hold"/>
                                        <p:tgtEl>
                                          <p:spTgt spid="35"/>
                                        </p:tgtEl>
                                        <p:attrNameLst>
                                          <p:attrName>ppt_x</p:attrName>
                                        </p:attrNameLst>
                                      </p:cBhvr>
                                      <p:tavLst>
                                        <p:tav tm="0">
                                          <p:val>
                                            <p:strVal val="#ppt_x"/>
                                          </p:val>
                                        </p:tav>
                                        <p:tav tm="100000">
                                          <p:val>
                                            <p:strVal val="#ppt_x"/>
                                          </p:val>
                                        </p:tav>
                                      </p:tavLst>
                                    </p:anim>
                                    <p:anim calcmode="lin" valueType="num">
                                      <p:cBhvr>
                                        <p:cTn id="34" dur="500" fill="hold"/>
                                        <p:tgtEl>
                                          <p:spTgt spid="35"/>
                                        </p:tgtEl>
                                        <p:attrNameLst>
                                          <p:attrName>ppt_y</p:attrName>
                                        </p:attrNameLst>
                                      </p:cBhvr>
                                      <p:tavLst>
                                        <p:tav tm="0">
                                          <p:val>
                                            <p:strVal val="#ppt_y+.1"/>
                                          </p:val>
                                        </p:tav>
                                        <p:tav tm="100000">
                                          <p:val>
                                            <p:strVal val="#ppt_y"/>
                                          </p:val>
                                        </p:tav>
                                      </p:tavLst>
                                    </p:anim>
                                  </p:childTnLst>
                                </p:cTn>
                              </p:par>
                              <p:par>
                                <p:cTn id="35" presetID="53" presetClass="entr" presetSubtype="16" fill="hold" grpId="0" nodeType="withEffect">
                                  <p:stCondLst>
                                    <p:cond delay="5800"/>
                                  </p:stCondLst>
                                  <p:childTnLst>
                                    <p:set>
                                      <p:cBhvr>
                                        <p:cTn id="36" dur="1" fill="hold">
                                          <p:stCondLst>
                                            <p:cond delay="0"/>
                                          </p:stCondLst>
                                        </p:cTn>
                                        <p:tgtEl>
                                          <p:spTgt spid="46"/>
                                        </p:tgtEl>
                                        <p:attrNameLst>
                                          <p:attrName>style.visibility</p:attrName>
                                        </p:attrNameLst>
                                      </p:cBhvr>
                                      <p:to>
                                        <p:strVal val="visible"/>
                                      </p:to>
                                    </p:set>
                                    <p:anim calcmode="lin" valueType="num">
                                      <p:cBhvr>
                                        <p:cTn id="37" dur="500" fill="hold"/>
                                        <p:tgtEl>
                                          <p:spTgt spid="46"/>
                                        </p:tgtEl>
                                        <p:attrNameLst>
                                          <p:attrName>ppt_w</p:attrName>
                                        </p:attrNameLst>
                                      </p:cBhvr>
                                      <p:tavLst>
                                        <p:tav tm="0">
                                          <p:val>
                                            <p:fltVal val="0"/>
                                          </p:val>
                                        </p:tav>
                                        <p:tav tm="100000">
                                          <p:val>
                                            <p:strVal val="#ppt_w"/>
                                          </p:val>
                                        </p:tav>
                                      </p:tavLst>
                                    </p:anim>
                                    <p:anim calcmode="lin" valueType="num">
                                      <p:cBhvr>
                                        <p:cTn id="38" dur="500" fill="hold"/>
                                        <p:tgtEl>
                                          <p:spTgt spid="46"/>
                                        </p:tgtEl>
                                        <p:attrNameLst>
                                          <p:attrName>ppt_h</p:attrName>
                                        </p:attrNameLst>
                                      </p:cBhvr>
                                      <p:tavLst>
                                        <p:tav tm="0">
                                          <p:val>
                                            <p:fltVal val="0"/>
                                          </p:val>
                                        </p:tav>
                                        <p:tav tm="100000">
                                          <p:val>
                                            <p:strVal val="#ppt_h"/>
                                          </p:val>
                                        </p:tav>
                                      </p:tavLst>
                                    </p:anim>
                                    <p:animEffect transition="in" filter="fade">
                                      <p:cBhvr>
                                        <p:cTn id="39" dur="500"/>
                                        <p:tgtEl>
                                          <p:spTgt spid="46"/>
                                        </p:tgtEl>
                                      </p:cBhvr>
                                    </p:animEffect>
                                  </p:childTnLst>
                                </p:cTn>
                              </p:par>
                              <p:par>
                                <p:cTn id="40" presetID="47" presetClass="entr" presetSubtype="0" fill="hold" grpId="0" nodeType="withEffect">
                                  <p:stCondLst>
                                    <p:cond delay="630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anim calcmode="lin" valueType="num">
                                      <p:cBhvr>
                                        <p:cTn id="43" dur="500" fill="hold"/>
                                        <p:tgtEl>
                                          <p:spTgt spid="41"/>
                                        </p:tgtEl>
                                        <p:attrNameLst>
                                          <p:attrName>ppt_x</p:attrName>
                                        </p:attrNameLst>
                                      </p:cBhvr>
                                      <p:tavLst>
                                        <p:tav tm="0">
                                          <p:val>
                                            <p:strVal val="#ppt_x"/>
                                          </p:val>
                                        </p:tav>
                                        <p:tav tm="100000">
                                          <p:val>
                                            <p:strVal val="#ppt_x"/>
                                          </p:val>
                                        </p:tav>
                                      </p:tavLst>
                                    </p:anim>
                                    <p:anim calcmode="lin" valueType="num">
                                      <p:cBhvr>
                                        <p:cTn id="44" dur="500" fill="hold"/>
                                        <p:tgtEl>
                                          <p:spTgt spid="41"/>
                                        </p:tgtEl>
                                        <p:attrNameLst>
                                          <p:attrName>ppt_y</p:attrName>
                                        </p:attrNameLst>
                                      </p:cBhvr>
                                      <p:tavLst>
                                        <p:tav tm="0">
                                          <p:val>
                                            <p:strVal val="#ppt_y-.1"/>
                                          </p:val>
                                        </p:tav>
                                        <p:tav tm="100000">
                                          <p:val>
                                            <p:strVal val="#ppt_y"/>
                                          </p:val>
                                        </p:tav>
                                      </p:tavLst>
                                    </p:anim>
                                  </p:childTnLst>
                                </p:cTn>
                              </p:par>
                              <p:par>
                                <p:cTn id="45" presetID="53" presetClass="entr" presetSubtype="16" fill="hold" grpId="0" nodeType="withEffect">
                                  <p:stCondLst>
                                    <p:cond delay="400"/>
                                  </p:stCondLst>
                                  <p:childTnLst>
                                    <p:set>
                                      <p:cBhvr>
                                        <p:cTn id="46" dur="1" fill="hold">
                                          <p:stCondLst>
                                            <p:cond delay="0"/>
                                          </p:stCondLst>
                                        </p:cTn>
                                        <p:tgtEl>
                                          <p:spTgt spid="2"/>
                                        </p:tgtEl>
                                        <p:attrNameLst>
                                          <p:attrName>style.visibility</p:attrName>
                                        </p:attrNameLst>
                                      </p:cBhvr>
                                      <p:to>
                                        <p:strVal val="visible"/>
                                      </p:to>
                                    </p:set>
                                    <p:anim calcmode="lin" valueType="num">
                                      <p:cBhvr>
                                        <p:cTn id="47" dur="250" fill="hold"/>
                                        <p:tgtEl>
                                          <p:spTgt spid="2"/>
                                        </p:tgtEl>
                                        <p:attrNameLst>
                                          <p:attrName>ppt_w</p:attrName>
                                        </p:attrNameLst>
                                      </p:cBhvr>
                                      <p:tavLst>
                                        <p:tav tm="0">
                                          <p:val>
                                            <p:fltVal val="0"/>
                                          </p:val>
                                        </p:tav>
                                        <p:tav tm="100000">
                                          <p:val>
                                            <p:strVal val="#ppt_w"/>
                                          </p:val>
                                        </p:tav>
                                      </p:tavLst>
                                    </p:anim>
                                    <p:anim calcmode="lin" valueType="num">
                                      <p:cBhvr>
                                        <p:cTn id="48" dur="250" fill="hold"/>
                                        <p:tgtEl>
                                          <p:spTgt spid="2"/>
                                        </p:tgtEl>
                                        <p:attrNameLst>
                                          <p:attrName>ppt_h</p:attrName>
                                        </p:attrNameLst>
                                      </p:cBhvr>
                                      <p:tavLst>
                                        <p:tav tm="0">
                                          <p:val>
                                            <p:fltVal val="0"/>
                                          </p:val>
                                        </p:tav>
                                        <p:tav tm="100000">
                                          <p:val>
                                            <p:strVal val="#ppt_h"/>
                                          </p:val>
                                        </p:tav>
                                      </p:tavLst>
                                    </p:anim>
                                    <p:animEffect transition="in" filter="fade">
                                      <p:cBhvr>
                                        <p:cTn id="49" dur="250"/>
                                        <p:tgtEl>
                                          <p:spTgt spid="2"/>
                                        </p:tgtEl>
                                      </p:cBhvr>
                                    </p:animEffect>
                                  </p:childTnLst>
                                </p:cTn>
                              </p:par>
                              <p:par>
                                <p:cTn id="50" presetID="6" presetClass="emph" presetSubtype="0" decel="100000" fill="hold" grpId="1" nodeType="withEffect">
                                  <p:stCondLst>
                                    <p:cond delay="600"/>
                                  </p:stCondLst>
                                  <p:childTnLst>
                                    <p:animScale>
                                      <p:cBhvr>
                                        <p:cTn id="51" dur="250" fill="hold"/>
                                        <p:tgtEl>
                                          <p:spTgt spid="2"/>
                                        </p:tgtEl>
                                      </p:cBhvr>
                                      <p:by x="120000" y="120000"/>
                                    </p:animScale>
                                  </p:childTnLst>
                                </p:cTn>
                              </p:par>
                              <p:par>
                                <p:cTn id="52" presetID="6" presetClass="emph" presetSubtype="0" decel="100000" fill="hold" grpId="2" nodeType="withEffect">
                                  <p:stCondLst>
                                    <p:cond delay="800"/>
                                  </p:stCondLst>
                                  <p:childTnLst>
                                    <p:animScale>
                                      <p:cBhvr>
                                        <p:cTn id="53" dur="250" fill="hold"/>
                                        <p:tgtEl>
                                          <p:spTgt spid="2"/>
                                        </p:tgtEl>
                                      </p:cBhvr>
                                      <p:by x="83000" y="83000"/>
                                    </p:animScale>
                                  </p:childTnLst>
                                </p:cTn>
                              </p:par>
                              <p:par>
                                <p:cTn id="54" presetID="53" presetClass="entr" presetSubtype="16" fill="hold" grpId="0" nodeType="withEffect">
                                  <p:stCondLst>
                                    <p:cond delay="580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ppt_w</p:attrName>
                                        </p:attrNameLst>
                                      </p:cBhvr>
                                      <p:tavLst>
                                        <p:tav tm="0">
                                          <p:val>
                                            <p:fltVal val="0"/>
                                          </p:val>
                                        </p:tav>
                                        <p:tav tm="100000">
                                          <p:val>
                                            <p:strVal val="#ppt_w"/>
                                          </p:val>
                                        </p:tav>
                                      </p:tavLst>
                                    </p:anim>
                                    <p:anim calcmode="lin" valueType="num">
                                      <p:cBhvr>
                                        <p:cTn id="57" dur="500" fill="hold"/>
                                        <p:tgtEl>
                                          <p:spTgt spid="6"/>
                                        </p:tgtEl>
                                        <p:attrNameLst>
                                          <p:attrName>ppt_h</p:attrName>
                                        </p:attrNameLst>
                                      </p:cBhvr>
                                      <p:tavLst>
                                        <p:tav tm="0">
                                          <p:val>
                                            <p:fltVal val="0"/>
                                          </p:val>
                                        </p:tav>
                                        <p:tav tm="100000">
                                          <p:val>
                                            <p:strVal val="#ppt_h"/>
                                          </p:val>
                                        </p:tav>
                                      </p:tavLst>
                                    </p:anim>
                                    <p:animEffect transition="in" filter="fade">
                                      <p:cBhvr>
                                        <p:cTn id="58" dur="500"/>
                                        <p:tgtEl>
                                          <p:spTgt spid="6"/>
                                        </p:tgtEl>
                                      </p:cBhvr>
                                    </p:animEffect>
                                  </p:childTnLst>
                                </p:cTn>
                              </p:par>
                              <p:par>
                                <p:cTn id="59" presetID="42" presetClass="entr" presetSubtype="0" fill="hold" grpId="0" nodeType="withEffect">
                                  <p:stCondLst>
                                    <p:cond delay="480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500"/>
                                        <p:tgtEl>
                                          <p:spTgt spid="8"/>
                                        </p:tgtEl>
                                      </p:cBhvr>
                                    </p:animEffect>
                                    <p:anim calcmode="lin" valueType="num">
                                      <p:cBhvr>
                                        <p:cTn id="62" dur="500" fill="hold"/>
                                        <p:tgtEl>
                                          <p:spTgt spid="8"/>
                                        </p:tgtEl>
                                        <p:attrNameLst>
                                          <p:attrName>ppt_x</p:attrName>
                                        </p:attrNameLst>
                                      </p:cBhvr>
                                      <p:tavLst>
                                        <p:tav tm="0">
                                          <p:val>
                                            <p:strVal val="#ppt_x"/>
                                          </p:val>
                                        </p:tav>
                                        <p:tav tm="100000">
                                          <p:val>
                                            <p:strVal val="#ppt_x"/>
                                          </p:val>
                                        </p:tav>
                                      </p:tavLst>
                                    </p:anim>
                                    <p:anim calcmode="lin" valueType="num">
                                      <p:cBhvr>
                                        <p:cTn id="6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5" grpId="0"/>
      <p:bldP spid="15" grpId="0"/>
      <p:bldP spid="41" grpId="0"/>
      <p:bldP spid="43" grpId="0"/>
      <p:bldP spid="44" grpId="0"/>
      <p:bldP spid="45" grpId="0"/>
      <p:bldP spid="46" grpId="0"/>
      <p:bldP spid="2" grpId="0" bldLvl="0" animBg="1"/>
      <p:bldP spid="2" grpId="1" bldLvl="0" animBg="1"/>
      <p:bldP spid="2" grpId="2" bldLvl="0" animBg="1"/>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任意多边形 29"/>
          <p:cNvSpPr/>
          <p:nvPr>
            <p:custDataLst>
              <p:tags r:id="rId1"/>
            </p:custDataLst>
          </p:nvPr>
        </p:nvSpPr>
        <p:spPr>
          <a:xfrm>
            <a:off x="-9525" y="4466590"/>
            <a:ext cx="12200890" cy="2391410"/>
          </a:xfrm>
          <a:custGeom>
            <a:avLst/>
            <a:gdLst>
              <a:gd name="connsiteX0" fmla="*/ 0 w 19214"/>
              <a:gd name="connsiteY0" fmla="*/ 2612 h 3766"/>
              <a:gd name="connsiteX1" fmla="*/ 19214 w 19214"/>
              <a:gd name="connsiteY1" fmla="*/ 0 h 3766"/>
              <a:gd name="connsiteX2" fmla="*/ 19214 w 19214"/>
              <a:gd name="connsiteY2" fmla="*/ 3766 h 3766"/>
              <a:gd name="connsiteX3" fmla="*/ 15 w 19214"/>
              <a:gd name="connsiteY3" fmla="*/ 3766 h 3766"/>
              <a:gd name="connsiteX4" fmla="*/ 0 w 19214"/>
              <a:gd name="connsiteY4" fmla="*/ 2612 h 3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4" h="3766">
                <a:moveTo>
                  <a:pt x="0" y="2612"/>
                </a:moveTo>
                <a:cubicBezTo>
                  <a:pt x="2929" y="647"/>
                  <a:pt x="11309" y="6265"/>
                  <a:pt x="19214" y="0"/>
                </a:cubicBezTo>
                <a:lnTo>
                  <a:pt x="19214" y="3766"/>
                </a:lnTo>
                <a:lnTo>
                  <a:pt x="15" y="3766"/>
                </a:lnTo>
                <a:lnTo>
                  <a:pt x="0" y="2612"/>
                </a:lnTo>
                <a:close/>
              </a:path>
            </a:pathLst>
          </a:custGeom>
          <a:gradFill>
            <a:gsLst>
              <a:gs pos="100000">
                <a:srgbClr val="DC281E">
                  <a:alpha val="20000"/>
                </a:srgbClr>
              </a:gs>
              <a:gs pos="60000">
                <a:srgbClr val="DC281E"/>
              </a:gs>
              <a:gs pos="38000">
                <a:srgbClr val="DC281E">
                  <a:alpha val="100000"/>
                </a:srgbClr>
              </a:gs>
              <a:gs pos="78000">
                <a:srgbClr val="DA281E">
                  <a:alpha val="70000"/>
                </a:srgbClr>
              </a:gs>
              <a:gs pos="0">
                <a:srgbClr val="DC281E">
                  <a:alpha val="10000"/>
                </a:srgbClr>
              </a:gs>
            </a:gsLst>
            <a:lin ang="27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t" anchorCtr="0"/>
          <a:lstStyle/>
          <a:p>
            <a:pPr algn="ctr"/>
            <a:endParaRPr lang="zh-CN" altLang="en-US"/>
          </a:p>
        </p:txBody>
      </p:sp>
      <p:sp>
        <p:nvSpPr>
          <p:cNvPr id="3" name="文本框 2"/>
          <p:cNvSpPr txBox="1"/>
          <p:nvPr>
            <p:custDataLst>
              <p:tags r:id="rId2"/>
            </p:custDataLst>
          </p:nvPr>
        </p:nvSpPr>
        <p:spPr>
          <a:xfrm>
            <a:off x="8955350" y="437302"/>
            <a:ext cx="2491580" cy="677108"/>
          </a:xfrm>
          <a:prstGeom prst="rect">
            <a:avLst/>
          </a:prstGeom>
          <a:noFill/>
          <a:effectLst/>
        </p:spPr>
        <p:txBody>
          <a:bodyPr wrap="square" lIns="0" tIns="0" rIns="0" bIns="0" rtlCol="0">
            <a:spAutoFit/>
          </a:bodyPr>
          <a:lstStyle/>
          <a:p>
            <a:pPr algn="r"/>
            <a:r>
              <a:rPr lang="en-US" altLang="zh-CN" sz="2000" b="1" dirty="0" smtClean="0">
                <a:solidFill>
                  <a:srgbClr val="FF0000"/>
                </a:solidFill>
                <a:latin typeface="微软雅黑" panose="020B0503020204020204" pitchFamily="34" charset="-122"/>
                <a:ea typeface="微软雅黑" panose="020B0503020204020204" pitchFamily="34" charset="-122"/>
                <a:cs typeface="Calibri" panose="020F0502020204030204" charset="0"/>
              </a:rPr>
              <a:t>Company </a:t>
            </a:r>
            <a:r>
              <a:rPr lang="en-US" altLang="zh-CN" sz="2000" b="1" dirty="0" smtClean="0">
                <a:solidFill>
                  <a:srgbClr val="FF0000"/>
                </a:solidFill>
                <a:latin typeface="微软雅黑" panose="020B0503020204020204" pitchFamily="34" charset="-122"/>
                <a:ea typeface="微软雅黑" panose="020B0503020204020204" pitchFamily="34" charset="-122"/>
                <a:cs typeface="Calibri" panose="020F0502020204030204" charset="0"/>
              </a:rPr>
              <a:t>Structure</a:t>
            </a:r>
            <a:endParaRPr lang="zh-CN" altLang="en-US" sz="2000" b="1" dirty="0" smtClean="0">
              <a:solidFill>
                <a:srgbClr val="FF0000"/>
              </a:solidFill>
              <a:latin typeface="微软雅黑" panose="020B0503020204020204" pitchFamily="34" charset="-122"/>
              <a:ea typeface="微软雅黑" panose="020B0503020204020204" pitchFamily="34" charset="-122"/>
              <a:cs typeface="Calibri" panose="020F0502020204030204" charset="0"/>
            </a:endParaRPr>
          </a:p>
          <a:p>
            <a:pPr algn="r"/>
            <a:endParaRPr lang="zh-CN" altLang="en-US" sz="2400" b="1" dirty="0">
              <a:solidFill>
                <a:srgbClr val="DC281E"/>
              </a:solidFill>
              <a:latin typeface="微软雅黑" panose="020B0503020204020204" pitchFamily="34" charset="-122"/>
              <a:ea typeface="微软雅黑" panose="020B0503020204020204" pitchFamily="34" charset="-122"/>
            </a:endParaRPr>
          </a:p>
        </p:txBody>
      </p:sp>
      <p:pic>
        <p:nvPicPr>
          <p:cNvPr id="6" name="图片 5" descr="集团logo2"/>
          <p:cNvPicPr>
            <a:picLocks noChangeAspect="1"/>
          </p:cNvPicPr>
          <p:nvPr>
            <p:custDataLst>
              <p:tags r:id="rId3"/>
            </p:custDataLst>
          </p:nvPr>
        </p:nvPicPr>
        <p:blipFill>
          <a:blip r:embed="rId4"/>
          <a:stretch>
            <a:fillRect/>
          </a:stretch>
        </p:blipFill>
        <p:spPr>
          <a:xfrm>
            <a:off x="669925" y="356849"/>
            <a:ext cx="1606943" cy="360000"/>
          </a:xfrm>
          <a:prstGeom prst="rect">
            <a:avLst/>
          </a:prstGeom>
        </p:spPr>
      </p:pic>
      <p:pic>
        <p:nvPicPr>
          <p:cNvPr id="7" name="图片 6" descr="未标题-1"/>
          <p:cNvPicPr>
            <a:picLocks noChangeAspect="1"/>
          </p:cNvPicPr>
          <p:nvPr/>
        </p:nvPicPr>
        <p:blipFill>
          <a:blip r:embed="rId5" cstate="print"/>
          <a:stretch>
            <a:fillRect/>
          </a:stretch>
        </p:blipFill>
        <p:spPr>
          <a:xfrm>
            <a:off x="9600576" y="6198870"/>
            <a:ext cx="2056235" cy="360000"/>
          </a:xfrm>
          <a:prstGeom prst="rect">
            <a:avLst/>
          </a:prstGeom>
        </p:spPr>
      </p:pic>
      <p:sp>
        <p:nvSpPr>
          <p:cNvPr id="2" name="椭圆 1"/>
          <p:cNvSpPr/>
          <p:nvPr>
            <p:custDataLst>
              <p:tags r:id="rId6"/>
            </p:custDataLst>
          </p:nvPr>
        </p:nvSpPr>
        <p:spPr>
          <a:xfrm>
            <a:off x="8617455" y="425869"/>
            <a:ext cx="288000" cy="288000"/>
          </a:xfrm>
          <a:prstGeom prst="ellipse">
            <a:avLst/>
          </a:prstGeom>
          <a:gradFill>
            <a:gsLst>
              <a:gs pos="100000">
                <a:srgbClr val="DC281E">
                  <a:alpha val="0"/>
                </a:srgbClr>
              </a:gs>
              <a:gs pos="60000">
                <a:srgbClr val="DC281E"/>
              </a:gs>
              <a:gs pos="72000">
                <a:srgbClr val="DA281E"/>
              </a:gs>
              <a:gs pos="0">
                <a:srgbClr val="FAADA2">
                  <a:alpha val="10000"/>
                </a:srgbClr>
              </a:gs>
            </a:gsLst>
            <a:path path="circle">
              <a:fillToRect l="100000" t="100000"/>
            </a:path>
            <a:tileRect r="-100000" b="-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5" name="圆角矩形 0"/>
          <p:cNvSpPr/>
          <p:nvPr/>
        </p:nvSpPr>
        <p:spPr>
          <a:xfrm>
            <a:off x="4907332" y="1942803"/>
            <a:ext cx="1159566" cy="420904"/>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defPPr>
              <a:defRPr lang="zh-CN">
                <a:solidFill>
                  <a:schemeClr val="lt1"/>
                </a:solidFill>
              </a:defRPr>
            </a:defPPr>
            <a:lvl1pPr marL="0" algn="l" defTabSz="914400" rtl="0" eaLnBrk="1" latinLnBrk="0" hangingPunct="1">
              <a:defRPr sz="1100">
                <a:solidFill>
                  <a:schemeClr val="lt1"/>
                </a:solidFill>
                <a:latin typeface="+mn-lt"/>
                <a:ea typeface="+mn-ea"/>
                <a:cs typeface="+mn-cs"/>
              </a:defRPr>
            </a:lvl1pPr>
            <a:lvl2pPr marL="457200" algn="l" defTabSz="914400" rtl="0" eaLnBrk="1" latinLnBrk="0" hangingPunct="1">
              <a:defRPr sz="1100">
                <a:solidFill>
                  <a:schemeClr val="lt1"/>
                </a:solidFill>
                <a:latin typeface="+mn-lt"/>
                <a:ea typeface="+mn-ea"/>
                <a:cs typeface="+mn-cs"/>
              </a:defRPr>
            </a:lvl2pPr>
            <a:lvl3pPr marL="914400" algn="l" defTabSz="914400" rtl="0" eaLnBrk="1" latinLnBrk="0" hangingPunct="1">
              <a:defRPr sz="1100">
                <a:solidFill>
                  <a:schemeClr val="lt1"/>
                </a:solidFill>
                <a:latin typeface="+mn-lt"/>
                <a:ea typeface="+mn-ea"/>
                <a:cs typeface="+mn-cs"/>
              </a:defRPr>
            </a:lvl3pPr>
            <a:lvl4pPr marL="1371600" algn="l" defTabSz="914400" rtl="0" eaLnBrk="1" latinLnBrk="0" hangingPunct="1">
              <a:defRPr sz="1100">
                <a:solidFill>
                  <a:schemeClr val="lt1"/>
                </a:solidFill>
                <a:latin typeface="+mn-lt"/>
                <a:ea typeface="+mn-ea"/>
                <a:cs typeface="+mn-cs"/>
              </a:defRPr>
            </a:lvl4pPr>
            <a:lvl5pPr marL="1828800" algn="l" defTabSz="914400" rtl="0" eaLnBrk="1" latinLnBrk="0" hangingPunct="1">
              <a:defRPr sz="1100">
                <a:solidFill>
                  <a:schemeClr val="lt1"/>
                </a:solidFill>
                <a:latin typeface="+mn-lt"/>
                <a:ea typeface="+mn-ea"/>
                <a:cs typeface="+mn-cs"/>
              </a:defRPr>
            </a:lvl5pPr>
            <a:lvl6pPr marL="2286000" algn="l" defTabSz="914400" rtl="0" eaLnBrk="1" latinLnBrk="0" hangingPunct="1">
              <a:defRPr sz="1100">
                <a:solidFill>
                  <a:schemeClr val="lt1"/>
                </a:solidFill>
                <a:latin typeface="+mn-lt"/>
                <a:ea typeface="+mn-ea"/>
                <a:cs typeface="+mn-cs"/>
              </a:defRPr>
            </a:lvl6pPr>
            <a:lvl7pPr marL="2743200" algn="l" defTabSz="914400" rtl="0" eaLnBrk="1" latinLnBrk="0" hangingPunct="1">
              <a:defRPr sz="1100">
                <a:solidFill>
                  <a:schemeClr val="lt1"/>
                </a:solidFill>
                <a:latin typeface="+mn-lt"/>
                <a:ea typeface="+mn-ea"/>
                <a:cs typeface="+mn-cs"/>
              </a:defRPr>
            </a:lvl7pPr>
            <a:lvl8pPr marL="3200400" algn="l" defTabSz="914400" rtl="0" eaLnBrk="1" latinLnBrk="0" hangingPunct="1">
              <a:defRPr sz="1100">
                <a:solidFill>
                  <a:schemeClr val="lt1"/>
                </a:solidFill>
                <a:latin typeface="+mn-lt"/>
                <a:ea typeface="+mn-ea"/>
                <a:cs typeface="+mn-cs"/>
              </a:defRPr>
            </a:lvl8pPr>
            <a:lvl9pPr marL="3657600" algn="l" defTabSz="914400" rtl="0" eaLnBrk="1" latinLnBrk="0" hangingPunct="1">
              <a:defRPr sz="1100">
                <a:solidFill>
                  <a:schemeClr val="lt1"/>
                </a:solidFill>
                <a:latin typeface="+mn-lt"/>
                <a:ea typeface="+mn-ea"/>
                <a:cs typeface="+mn-cs"/>
              </a:defRPr>
            </a:lvl9pPr>
          </a:lstStyle>
          <a:p>
            <a:pPr algn="ctr"/>
            <a:r>
              <a:rPr lang="en-US" altLang="zh-CN" dirty="0" smtClean="0">
                <a:latin typeface="Calibri" panose="020F0502020204030204" charset="0"/>
                <a:ea typeface="黑体" panose="02010609060101010101" pitchFamily="49" charset="-122"/>
                <a:cs typeface="Calibri" panose="020F0502020204030204" charset="0"/>
              </a:rPr>
              <a:t>General Manager</a:t>
            </a:r>
            <a:endParaRPr lang="zh-CN" altLang="en-US" dirty="0">
              <a:latin typeface="Calibri" panose="020F0502020204030204" charset="0"/>
              <a:ea typeface="黑体" panose="02010609060101010101" pitchFamily="49" charset="-122"/>
              <a:cs typeface="Calibri" panose="020F0502020204030204" charset="0"/>
            </a:endParaRPr>
          </a:p>
        </p:txBody>
      </p:sp>
      <p:sp>
        <p:nvSpPr>
          <p:cNvPr id="57" name="圆角矩形 56"/>
          <p:cNvSpPr/>
          <p:nvPr/>
        </p:nvSpPr>
        <p:spPr>
          <a:xfrm>
            <a:off x="4907332" y="1295068"/>
            <a:ext cx="1159566" cy="420286"/>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defPPr>
              <a:defRPr lang="zh-CN">
                <a:solidFill>
                  <a:schemeClr val="lt1"/>
                </a:solidFill>
              </a:defRPr>
            </a:defPPr>
            <a:lvl1pPr marL="0" algn="l" defTabSz="914400" rtl="0" eaLnBrk="1" latinLnBrk="0" hangingPunct="1">
              <a:defRPr sz="1100">
                <a:solidFill>
                  <a:schemeClr val="lt1"/>
                </a:solidFill>
                <a:latin typeface="+mn-lt"/>
                <a:ea typeface="+mn-ea"/>
                <a:cs typeface="+mn-cs"/>
              </a:defRPr>
            </a:lvl1pPr>
            <a:lvl2pPr marL="457200" algn="l" defTabSz="914400" rtl="0" eaLnBrk="1" latinLnBrk="0" hangingPunct="1">
              <a:defRPr sz="1100">
                <a:solidFill>
                  <a:schemeClr val="lt1"/>
                </a:solidFill>
                <a:latin typeface="+mn-lt"/>
                <a:ea typeface="+mn-ea"/>
                <a:cs typeface="+mn-cs"/>
              </a:defRPr>
            </a:lvl2pPr>
            <a:lvl3pPr marL="914400" algn="l" defTabSz="914400" rtl="0" eaLnBrk="1" latinLnBrk="0" hangingPunct="1">
              <a:defRPr sz="1100">
                <a:solidFill>
                  <a:schemeClr val="lt1"/>
                </a:solidFill>
                <a:latin typeface="+mn-lt"/>
                <a:ea typeface="+mn-ea"/>
                <a:cs typeface="+mn-cs"/>
              </a:defRPr>
            </a:lvl3pPr>
            <a:lvl4pPr marL="1371600" algn="l" defTabSz="914400" rtl="0" eaLnBrk="1" latinLnBrk="0" hangingPunct="1">
              <a:defRPr sz="1100">
                <a:solidFill>
                  <a:schemeClr val="lt1"/>
                </a:solidFill>
                <a:latin typeface="+mn-lt"/>
                <a:ea typeface="+mn-ea"/>
                <a:cs typeface="+mn-cs"/>
              </a:defRPr>
            </a:lvl4pPr>
            <a:lvl5pPr marL="1828800" algn="l" defTabSz="914400" rtl="0" eaLnBrk="1" latinLnBrk="0" hangingPunct="1">
              <a:defRPr sz="1100">
                <a:solidFill>
                  <a:schemeClr val="lt1"/>
                </a:solidFill>
                <a:latin typeface="+mn-lt"/>
                <a:ea typeface="+mn-ea"/>
                <a:cs typeface="+mn-cs"/>
              </a:defRPr>
            </a:lvl5pPr>
            <a:lvl6pPr marL="2286000" algn="l" defTabSz="914400" rtl="0" eaLnBrk="1" latinLnBrk="0" hangingPunct="1">
              <a:defRPr sz="1100">
                <a:solidFill>
                  <a:schemeClr val="lt1"/>
                </a:solidFill>
                <a:latin typeface="+mn-lt"/>
                <a:ea typeface="+mn-ea"/>
                <a:cs typeface="+mn-cs"/>
              </a:defRPr>
            </a:lvl6pPr>
            <a:lvl7pPr marL="2743200" algn="l" defTabSz="914400" rtl="0" eaLnBrk="1" latinLnBrk="0" hangingPunct="1">
              <a:defRPr sz="1100">
                <a:solidFill>
                  <a:schemeClr val="lt1"/>
                </a:solidFill>
                <a:latin typeface="+mn-lt"/>
                <a:ea typeface="+mn-ea"/>
                <a:cs typeface="+mn-cs"/>
              </a:defRPr>
            </a:lvl7pPr>
            <a:lvl8pPr marL="3200400" algn="l" defTabSz="914400" rtl="0" eaLnBrk="1" latinLnBrk="0" hangingPunct="1">
              <a:defRPr sz="1100">
                <a:solidFill>
                  <a:schemeClr val="lt1"/>
                </a:solidFill>
                <a:latin typeface="+mn-lt"/>
                <a:ea typeface="+mn-ea"/>
                <a:cs typeface="+mn-cs"/>
              </a:defRPr>
            </a:lvl8pPr>
            <a:lvl9pPr marL="3657600" algn="l" defTabSz="914400" rtl="0" eaLnBrk="1" latinLnBrk="0" hangingPunct="1">
              <a:defRPr sz="1100">
                <a:solidFill>
                  <a:schemeClr val="lt1"/>
                </a:solidFill>
                <a:latin typeface="+mn-lt"/>
                <a:ea typeface="+mn-ea"/>
                <a:cs typeface="+mn-cs"/>
              </a:defRPr>
            </a:lvl9pPr>
          </a:lstStyle>
          <a:p>
            <a:pPr algn="ctr"/>
            <a:r>
              <a:rPr lang="en-US" altLang="zh-CN" dirty="0" smtClean="0">
                <a:latin typeface="Calibri" panose="020F0502020204030204" charset="0"/>
                <a:ea typeface="黑体" panose="02010609060101010101" pitchFamily="49" charset="-122"/>
                <a:cs typeface="Calibri" panose="020F0502020204030204" charset="0"/>
              </a:rPr>
              <a:t>Chairman</a:t>
            </a:r>
            <a:endParaRPr lang="zh-CN" altLang="en-US" dirty="0">
              <a:latin typeface="Calibri" panose="020F0502020204030204" charset="0"/>
              <a:ea typeface="黑体" panose="02010609060101010101" pitchFamily="49" charset="-122"/>
              <a:cs typeface="Calibri" panose="020F0502020204030204" charset="0"/>
            </a:endParaRPr>
          </a:p>
        </p:txBody>
      </p:sp>
      <p:sp>
        <p:nvSpPr>
          <p:cNvPr id="63" name="圆角矩形 62"/>
          <p:cNvSpPr/>
          <p:nvPr/>
        </p:nvSpPr>
        <p:spPr>
          <a:xfrm>
            <a:off x="4167050" y="3004026"/>
            <a:ext cx="901064" cy="420286"/>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defPPr>
              <a:defRPr lang="zh-CN">
                <a:solidFill>
                  <a:schemeClr val="lt1"/>
                </a:solidFill>
              </a:defRPr>
            </a:defPPr>
            <a:lvl1pPr marL="0" algn="l" defTabSz="914400" rtl="0" eaLnBrk="1" latinLnBrk="0" hangingPunct="1">
              <a:defRPr sz="1100">
                <a:solidFill>
                  <a:schemeClr val="lt1"/>
                </a:solidFill>
                <a:latin typeface="+mn-lt"/>
                <a:ea typeface="+mn-ea"/>
                <a:cs typeface="+mn-cs"/>
              </a:defRPr>
            </a:lvl1pPr>
            <a:lvl2pPr marL="457200" algn="l" defTabSz="914400" rtl="0" eaLnBrk="1" latinLnBrk="0" hangingPunct="1">
              <a:defRPr sz="1100">
                <a:solidFill>
                  <a:schemeClr val="lt1"/>
                </a:solidFill>
                <a:latin typeface="+mn-lt"/>
                <a:ea typeface="+mn-ea"/>
                <a:cs typeface="+mn-cs"/>
              </a:defRPr>
            </a:lvl2pPr>
            <a:lvl3pPr marL="914400" algn="l" defTabSz="914400" rtl="0" eaLnBrk="1" latinLnBrk="0" hangingPunct="1">
              <a:defRPr sz="1100">
                <a:solidFill>
                  <a:schemeClr val="lt1"/>
                </a:solidFill>
                <a:latin typeface="+mn-lt"/>
                <a:ea typeface="+mn-ea"/>
                <a:cs typeface="+mn-cs"/>
              </a:defRPr>
            </a:lvl3pPr>
            <a:lvl4pPr marL="1371600" algn="l" defTabSz="914400" rtl="0" eaLnBrk="1" latinLnBrk="0" hangingPunct="1">
              <a:defRPr sz="1100">
                <a:solidFill>
                  <a:schemeClr val="lt1"/>
                </a:solidFill>
                <a:latin typeface="+mn-lt"/>
                <a:ea typeface="+mn-ea"/>
                <a:cs typeface="+mn-cs"/>
              </a:defRPr>
            </a:lvl4pPr>
            <a:lvl5pPr marL="1828800" algn="l" defTabSz="914400" rtl="0" eaLnBrk="1" latinLnBrk="0" hangingPunct="1">
              <a:defRPr sz="1100">
                <a:solidFill>
                  <a:schemeClr val="lt1"/>
                </a:solidFill>
                <a:latin typeface="+mn-lt"/>
                <a:ea typeface="+mn-ea"/>
                <a:cs typeface="+mn-cs"/>
              </a:defRPr>
            </a:lvl5pPr>
            <a:lvl6pPr marL="2286000" algn="l" defTabSz="914400" rtl="0" eaLnBrk="1" latinLnBrk="0" hangingPunct="1">
              <a:defRPr sz="1100">
                <a:solidFill>
                  <a:schemeClr val="lt1"/>
                </a:solidFill>
                <a:latin typeface="+mn-lt"/>
                <a:ea typeface="+mn-ea"/>
                <a:cs typeface="+mn-cs"/>
              </a:defRPr>
            </a:lvl6pPr>
            <a:lvl7pPr marL="2743200" algn="l" defTabSz="914400" rtl="0" eaLnBrk="1" latinLnBrk="0" hangingPunct="1">
              <a:defRPr sz="1100">
                <a:solidFill>
                  <a:schemeClr val="lt1"/>
                </a:solidFill>
                <a:latin typeface="+mn-lt"/>
                <a:ea typeface="+mn-ea"/>
                <a:cs typeface="+mn-cs"/>
              </a:defRPr>
            </a:lvl7pPr>
            <a:lvl8pPr marL="3200400" algn="l" defTabSz="914400" rtl="0" eaLnBrk="1" latinLnBrk="0" hangingPunct="1">
              <a:defRPr sz="1100">
                <a:solidFill>
                  <a:schemeClr val="lt1"/>
                </a:solidFill>
                <a:latin typeface="+mn-lt"/>
                <a:ea typeface="+mn-ea"/>
                <a:cs typeface="+mn-cs"/>
              </a:defRPr>
            </a:lvl8pPr>
            <a:lvl9pPr marL="3657600" algn="l" defTabSz="914400" rtl="0" eaLnBrk="1" latinLnBrk="0" hangingPunct="1">
              <a:defRPr sz="1100">
                <a:solidFill>
                  <a:schemeClr val="lt1"/>
                </a:solidFill>
                <a:latin typeface="+mn-lt"/>
                <a:ea typeface="+mn-ea"/>
                <a:cs typeface="+mn-cs"/>
              </a:defRPr>
            </a:lvl9pPr>
          </a:lstStyle>
          <a:p>
            <a:pPr algn="ctr"/>
            <a:r>
              <a:rPr lang="en-US" altLang="zh-CN" dirty="0" smtClean="0">
                <a:latin typeface="Calibri" panose="020F0502020204030204" charset="0"/>
                <a:ea typeface="黑体" panose="02010609060101010101" pitchFamily="49" charset="-122"/>
                <a:cs typeface="Calibri" panose="020F0502020204030204" charset="0"/>
              </a:rPr>
              <a:t>Marketing Center</a:t>
            </a:r>
            <a:endParaRPr lang="zh-CN" altLang="en-US" dirty="0">
              <a:latin typeface="Calibri" panose="020F0502020204030204" charset="0"/>
              <a:ea typeface="黑体" panose="02010609060101010101" pitchFamily="49" charset="-122"/>
              <a:cs typeface="Calibri" panose="020F0502020204030204" charset="0"/>
            </a:endParaRPr>
          </a:p>
        </p:txBody>
      </p:sp>
      <p:sp>
        <p:nvSpPr>
          <p:cNvPr id="64" name="圆角矩形 63"/>
          <p:cNvSpPr/>
          <p:nvPr/>
        </p:nvSpPr>
        <p:spPr>
          <a:xfrm>
            <a:off x="5974292" y="3004026"/>
            <a:ext cx="848228" cy="420286"/>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defPPr>
              <a:defRPr lang="zh-CN">
                <a:solidFill>
                  <a:schemeClr val="lt1"/>
                </a:solidFill>
              </a:defRPr>
            </a:defPPr>
            <a:lvl1pPr marL="0" algn="l" defTabSz="914400" rtl="0" eaLnBrk="1" latinLnBrk="0" hangingPunct="1">
              <a:defRPr sz="1100">
                <a:solidFill>
                  <a:schemeClr val="lt1"/>
                </a:solidFill>
                <a:latin typeface="+mn-lt"/>
                <a:ea typeface="+mn-ea"/>
                <a:cs typeface="+mn-cs"/>
              </a:defRPr>
            </a:lvl1pPr>
            <a:lvl2pPr marL="457200" algn="l" defTabSz="914400" rtl="0" eaLnBrk="1" latinLnBrk="0" hangingPunct="1">
              <a:defRPr sz="1100">
                <a:solidFill>
                  <a:schemeClr val="lt1"/>
                </a:solidFill>
                <a:latin typeface="+mn-lt"/>
                <a:ea typeface="+mn-ea"/>
                <a:cs typeface="+mn-cs"/>
              </a:defRPr>
            </a:lvl2pPr>
            <a:lvl3pPr marL="914400" algn="l" defTabSz="914400" rtl="0" eaLnBrk="1" latinLnBrk="0" hangingPunct="1">
              <a:defRPr sz="1100">
                <a:solidFill>
                  <a:schemeClr val="lt1"/>
                </a:solidFill>
                <a:latin typeface="+mn-lt"/>
                <a:ea typeface="+mn-ea"/>
                <a:cs typeface="+mn-cs"/>
              </a:defRPr>
            </a:lvl3pPr>
            <a:lvl4pPr marL="1371600" algn="l" defTabSz="914400" rtl="0" eaLnBrk="1" latinLnBrk="0" hangingPunct="1">
              <a:defRPr sz="1100">
                <a:solidFill>
                  <a:schemeClr val="lt1"/>
                </a:solidFill>
                <a:latin typeface="+mn-lt"/>
                <a:ea typeface="+mn-ea"/>
                <a:cs typeface="+mn-cs"/>
              </a:defRPr>
            </a:lvl4pPr>
            <a:lvl5pPr marL="1828800" algn="l" defTabSz="914400" rtl="0" eaLnBrk="1" latinLnBrk="0" hangingPunct="1">
              <a:defRPr sz="1100">
                <a:solidFill>
                  <a:schemeClr val="lt1"/>
                </a:solidFill>
                <a:latin typeface="+mn-lt"/>
                <a:ea typeface="+mn-ea"/>
                <a:cs typeface="+mn-cs"/>
              </a:defRPr>
            </a:lvl5pPr>
            <a:lvl6pPr marL="2286000" algn="l" defTabSz="914400" rtl="0" eaLnBrk="1" latinLnBrk="0" hangingPunct="1">
              <a:defRPr sz="1100">
                <a:solidFill>
                  <a:schemeClr val="lt1"/>
                </a:solidFill>
                <a:latin typeface="+mn-lt"/>
                <a:ea typeface="+mn-ea"/>
                <a:cs typeface="+mn-cs"/>
              </a:defRPr>
            </a:lvl6pPr>
            <a:lvl7pPr marL="2743200" algn="l" defTabSz="914400" rtl="0" eaLnBrk="1" latinLnBrk="0" hangingPunct="1">
              <a:defRPr sz="1100">
                <a:solidFill>
                  <a:schemeClr val="lt1"/>
                </a:solidFill>
                <a:latin typeface="+mn-lt"/>
                <a:ea typeface="+mn-ea"/>
                <a:cs typeface="+mn-cs"/>
              </a:defRPr>
            </a:lvl7pPr>
            <a:lvl8pPr marL="3200400" algn="l" defTabSz="914400" rtl="0" eaLnBrk="1" latinLnBrk="0" hangingPunct="1">
              <a:defRPr sz="1100">
                <a:solidFill>
                  <a:schemeClr val="lt1"/>
                </a:solidFill>
                <a:latin typeface="+mn-lt"/>
                <a:ea typeface="+mn-ea"/>
                <a:cs typeface="+mn-cs"/>
              </a:defRPr>
            </a:lvl8pPr>
            <a:lvl9pPr marL="3657600" algn="l" defTabSz="914400" rtl="0" eaLnBrk="1" latinLnBrk="0" hangingPunct="1">
              <a:defRPr sz="1100">
                <a:solidFill>
                  <a:schemeClr val="lt1"/>
                </a:solidFill>
                <a:latin typeface="+mn-lt"/>
                <a:ea typeface="+mn-ea"/>
                <a:cs typeface="+mn-cs"/>
              </a:defRPr>
            </a:lvl9pPr>
          </a:lstStyle>
          <a:p>
            <a:pPr algn="ctr"/>
            <a:r>
              <a:rPr lang="en-US" altLang="zh-CN" dirty="0" smtClean="0">
                <a:latin typeface="Calibri" panose="020F0502020204030204" charset="0"/>
                <a:ea typeface="黑体" panose="02010609060101010101" pitchFamily="49" charset="-122"/>
                <a:cs typeface="Calibri" panose="020F0502020204030204" charset="0"/>
              </a:rPr>
              <a:t>HR Center</a:t>
            </a:r>
            <a:endParaRPr lang="zh-CN" altLang="en-US" dirty="0">
              <a:latin typeface="Calibri" panose="020F0502020204030204" charset="0"/>
              <a:ea typeface="黑体" panose="02010609060101010101" pitchFamily="49" charset="-122"/>
              <a:cs typeface="Calibri" panose="020F0502020204030204" charset="0"/>
            </a:endParaRPr>
          </a:p>
        </p:txBody>
      </p:sp>
      <p:sp>
        <p:nvSpPr>
          <p:cNvPr id="65" name="圆角矩形 64"/>
          <p:cNvSpPr/>
          <p:nvPr/>
        </p:nvSpPr>
        <p:spPr>
          <a:xfrm>
            <a:off x="6262337" y="2368034"/>
            <a:ext cx="1231720" cy="43203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defPPr>
              <a:defRPr lang="zh-CN">
                <a:solidFill>
                  <a:schemeClr val="lt1"/>
                </a:solidFill>
              </a:defRPr>
            </a:defPPr>
            <a:lvl1pPr marL="0" algn="l" defTabSz="914400" rtl="0" eaLnBrk="1" latinLnBrk="0" hangingPunct="1">
              <a:defRPr sz="1100">
                <a:solidFill>
                  <a:schemeClr val="lt1"/>
                </a:solidFill>
                <a:latin typeface="+mn-lt"/>
                <a:ea typeface="+mn-ea"/>
                <a:cs typeface="+mn-cs"/>
              </a:defRPr>
            </a:lvl1pPr>
            <a:lvl2pPr marL="457200" algn="l" defTabSz="914400" rtl="0" eaLnBrk="1" latinLnBrk="0" hangingPunct="1">
              <a:defRPr sz="1100">
                <a:solidFill>
                  <a:schemeClr val="lt1"/>
                </a:solidFill>
                <a:latin typeface="+mn-lt"/>
                <a:ea typeface="+mn-ea"/>
                <a:cs typeface="+mn-cs"/>
              </a:defRPr>
            </a:lvl2pPr>
            <a:lvl3pPr marL="914400" algn="l" defTabSz="914400" rtl="0" eaLnBrk="1" latinLnBrk="0" hangingPunct="1">
              <a:defRPr sz="1100">
                <a:solidFill>
                  <a:schemeClr val="lt1"/>
                </a:solidFill>
                <a:latin typeface="+mn-lt"/>
                <a:ea typeface="+mn-ea"/>
                <a:cs typeface="+mn-cs"/>
              </a:defRPr>
            </a:lvl3pPr>
            <a:lvl4pPr marL="1371600" algn="l" defTabSz="914400" rtl="0" eaLnBrk="1" latinLnBrk="0" hangingPunct="1">
              <a:defRPr sz="1100">
                <a:solidFill>
                  <a:schemeClr val="lt1"/>
                </a:solidFill>
                <a:latin typeface="+mn-lt"/>
                <a:ea typeface="+mn-ea"/>
                <a:cs typeface="+mn-cs"/>
              </a:defRPr>
            </a:lvl4pPr>
            <a:lvl5pPr marL="1828800" algn="l" defTabSz="914400" rtl="0" eaLnBrk="1" latinLnBrk="0" hangingPunct="1">
              <a:defRPr sz="1100">
                <a:solidFill>
                  <a:schemeClr val="lt1"/>
                </a:solidFill>
                <a:latin typeface="+mn-lt"/>
                <a:ea typeface="+mn-ea"/>
                <a:cs typeface="+mn-cs"/>
              </a:defRPr>
            </a:lvl5pPr>
            <a:lvl6pPr marL="2286000" algn="l" defTabSz="914400" rtl="0" eaLnBrk="1" latinLnBrk="0" hangingPunct="1">
              <a:defRPr sz="1100">
                <a:solidFill>
                  <a:schemeClr val="lt1"/>
                </a:solidFill>
                <a:latin typeface="+mn-lt"/>
                <a:ea typeface="+mn-ea"/>
                <a:cs typeface="+mn-cs"/>
              </a:defRPr>
            </a:lvl6pPr>
            <a:lvl7pPr marL="2743200" algn="l" defTabSz="914400" rtl="0" eaLnBrk="1" latinLnBrk="0" hangingPunct="1">
              <a:defRPr sz="1100">
                <a:solidFill>
                  <a:schemeClr val="lt1"/>
                </a:solidFill>
                <a:latin typeface="+mn-lt"/>
                <a:ea typeface="+mn-ea"/>
                <a:cs typeface="+mn-cs"/>
              </a:defRPr>
            </a:lvl7pPr>
            <a:lvl8pPr marL="3200400" algn="l" defTabSz="914400" rtl="0" eaLnBrk="1" latinLnBrk="0" hangingPunct="1">
              <a:defRPr sz="1100">
                <a:solidFill>
                  <a:schemeClr val="lt1"/>
                </a:solidFill>
                <a:latin typeface="+mn-lt"/>
                <a:ea typeface="+mn-ea"/>
                <a:cs typeface="+mn-cs"/>
              </a:defRPr>
            </a:lvl8pPr>
            <a:lvl9pPr marL="3657600" algn="l" defTabSz="914400" rtl="0" eaLnBrk="1" latinLnBrk="0" hangingPunct="1">
              <a:defRPr sz="1100">
                <a:solidFill>
                  <a:schemeClr val="lt1"/>
                </a:solidFill>
                <a:latin typeface="+mn-lt"/>
                <a:ea typeface="+mn-ea"/>
                <a:cs typeface="+mn-cs"/>
              </a:defRPr>
            </a:lvl9pPr>
          </a:lstStyle>
          <a:p>
            <a:pPr algn="ctr"/>
            <a:r>
              <a:rPr lang="en-US" altLang="zh-CN" dirty="0" smtClean="0">
                <a:latin typeface="Calibri" panose="020F0502020204030204" charset="0"/>
                <a:ea typeface="黑体" panose="02010609060101010101" pitchFamily="49" charset="-122"/>
                <a:cs typeface="Calibri" panose="020F0502020204030204" charset="0"/>
              </a:rPr>
              <a:t>Management Representative</a:t>
            </a:r>
            <a:endParaRPr lang="zh-CN" altLang="en-US" dirty="0">
              <a:latin typeface="Calibri" panose="020F0502020204030204" charset="0"/>
              <a:ea typeface="黑体" panose="02010609060101010101" pitchFamily="49" charset="-122"/>
              <a:cs typeface="Calibri" panose="020F0502020204030204" charset="0"/>
            </a:endParaRPr>
          </a:p>
        </p:txBody>
      </p:sp>
      <p:sp>
        <p:nvSpPr>
          <p:cNvPr id="66" name="圆角矩形 65"/>
          <p:cNvSpPr/>
          <p:nvPr/>
        </p:nvSpPr>
        <p:spPr>
          <a:xfrm>
            <a:off x="8551927" y="3003408"/>
            <a:ext cx="859590" cy="420286"/>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defPPr>
              <a:defRPr lang="zh-CN">
                <a:solidFill>
                  <a:schemeClr val="lt1"/>
                </a:solidFill>
              </a:defRPr>
            </a:defPPr>
            <a:lvl1pPr marL="0" algn="l" defTabSz="914400" rtl="0" eaLnBrk="1" latinLnBrk="0" hangingPunct="1">
              <a:defRPr sz="1100">
                <a:solidFill>
                  <a:schemeClr val="lt1"/>
                </a:solidFill>
                <a:latin typeface="+mn-lt"/>
                <a:ea typeface="+mn-ea"/>
                <a:cs typeface="+mn-cs"/>
              </a:defRPr>
            </a:lvl1pPr>
            <a:lvl2pPr marL="457200" algn="l" defTabSz="914400" rtl="0" eaLnBrk="1" latinLnBrk="0" hangingPunct="1">
              <a:defRPr sz="1100">
                <a:solidFill>
                  <a:schemeClr val="lt1"/>
                </a:solidFill>
                <a:latin typeface="+mn-lt"/>
                <a:ea typeface="+mn-ea"/>
                <a:cs typeface="+mn-cs"/>
              </a:defRPr>
            </a:lvl2pPr>
            <a:lvl3pPr marL="914400" algn="l" defTabSz="914400" rtl="0" eaLnBrk="1" latinLnBrk="0" hangingPunct="1">
              <a:defRPr sz="1100">
                <a:solidFill>
                  <a:schemeClr val="lt1"/>
                </a:solidFill>
                <a:latin typeface="+mn-lt"/>
                <a:ea typeface="+mn-ea"/>
                <a:cs typeface="+mn-cs"/>
              </a:defRPr>
            </a:lvl3pPr>
            <a:lvl4pPr marL="1371600" algn="l" defTabSz="914400" rtl="0" eaLnBrk="1" latinLnBrk="0" hangingPunct="1">
              <a:defRPr sz="1100">
                <a:solidFill>
                  <a:schemeClr val="lt1"/>
                </a:solidFill>
                <a:latin typeface="+mn-lt"/>
                <a:ea typeface="+mn-ea"/>
                <a:cs typeface="+mn-cs"/>
              </a:defRPr>
            </a:lvl4pPr>
            <a:lvl5pPr marL="1828800" algn="l" defTabSz="914400" rtl="0" eaLnBrk="1" latinLnBrk="0" hangingPunct="1">
              <a:defRPr sz="1100">
                <a:solidFill>
                  <a:schemeClr val="lt1"/>
                </a:solidFill>
                <a:latin typeface="+mn-lt"/>
                <a:ea typeface="+mn-ea"/>
                <a:cs typeface="+mn-cs"/>
              </a:defRPr>
            </a:lvl5pPr>
            <a:lvl6pPr marL="2286000" algn="l" defTabSz="914400" rtl="0" eaLnBrk="1" latinLnBrk="0" hangingPunct="1">
              <a:defRPr sz="1100">
                <a:solidFill>
                  <a:schemeClr val="lt1"/>
                </a:solidFill>
                <a:latin typeface="+mn-lt"/>
                <a:ea typeface="+mn-ea"/>
                <a:cs typeface="+mn-cs"/>
              </a:defRPr>
            </a:lvl6pPr>
            <a:lvl7pPr marL="2743200" algn="l" defTabSz="914400" rtl="0" eaLnBrk="1" latinLnBrk="0" hangingPunct="1">
              <a:defRPr sz="1100">
                <a:solidFill>
                  <a:schemeClr val="lt1"/>
                </a:solidFill>
                <a:latin typeface="+mn-lt"/>
                <a:ea typeface="+mn-ea"/>
                <a:cs typeface="+mn-cs"/>
              </a:defRPr>
            </a:lvl7pPr>
            <a:lvl8pPr marL="3200400" algn="l" defTabSz="914400" rtl="0" eaLnBrk="1" latinLnBrk="0" hangingPunct="1">
              <a:defRPr sz="1100">
                <a:solidFill>
                  <a:schemeClr val="lt1"/>
                </a:solidFill>
                <a:latin typeface="+mn-lt"/>
                <a:ea typeface="+mn-ea"/>
                <a:cs typeface="+mn-cs"/>
              </a:defRPr>
            </a:lvl8pPr>
            <a:lvl9pPr marL="3657600" algn="l" defTabSz="914400" rtl="0" eaLnBrk="1" latinLnBrk="0" hangingPunct="1">
              <a:defRPr sz="1100">
                <a:solidFill>
                  <a:schemeClr val="lt1"/>
                </a:solidFill>
                <a:latin typeface="+mn-lt"/>
                <a:ea typeface="+mn-ea"/>
                <a:cs typeface="+mn-cs"/>
              </a:defRPr>
            </a:lvl9pPr>
          </a:lstStyle>
          <a:p>
            <a:pPr algn="ctr"/>
            <a:r>
              <a:rPr lang="en-US" altLang="zh-CN" dirty="0" smtClean="0">
                <a:latin typeface="Calibri" panose="020F0502020204030204" charset="0"/>
                <a:ea typeface="黑体" panose="02010609060101010101" pitchFamily="49" charset="-122"/>
                <a:cs typeface="Calibri" panose="020F0502020204030204" charset="0"/>
              </a:rPr>
              <a:t>Financial Center</a:t>
            </a:r>
            <a:endParaRPr lang="zh-CN" altLang="en-US" dirty="0">
              <a:latin typeface="Calibri" panose="020F0502020204030204" charset="0"/>
              <a:ea typeface="黑体" panose="02010609060101010101" pitchFamily="49" charset="-122"/>
              <a:cs typeface="Calibri" panose="020F0502020204030204" charset="0"/>
            </a:endParaRPr>
          </a:p>
        </p:txBody>
      </p:sp>
      <p:sp>
        <p:nvSpPr>
          <p:cNvPr id="67" name="圆角矩形 66"/>
          <p:cNvSpPr/>
          <p:nvPr/>
        </p:nvSpPr>
        <p:spPr>
          <a:xfrm>
            <a:off x="1543965" y="4694442"/>
            <a:ext cx="937528" cy="424613"/>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defPPr>
              <a:defRPr lang="zh-CN">
                <a:solidFill>
                  <a:schemeClr val="lt1"/>
                </a:solidFill>
              </a:defRPr>
            </a:defPPr>
            <a:lvl1pPr marL="0" algn="l" defTabSz="914400" rtl="0" eaLnBrk="1" latinLnBrk="0" hangingPunct="1">
              <a:defRPr sz="1100">
                <a:solidFill>
                  <a:schemeClr val="lt1"/>
                </a:solidFill>
                <a:latin typeface="+mn-lt"/>
                <a:ea typeface="+mn-ea"/>
                <a:cs typeface="+mn-cs"/>
              </a:defRPr>
            </a:lvl1pPr>
            <a:lvl2pPr marL="457200" algn="l" defTabSz="914400" rtl="0" eaLnBrk="1" latinLnBrk="0" hangingPunct="1">
              <a:defRPr sz="1100">
                <a:solidFill>
                  <a:schemeClr val="lt1"/>
                </a:solidFill>
                <a:latin typeface="+mn-lt"/>
                <a:ea typeface="+mn-ea"/>
                <a:cs typeface="+mn-cs"/>
              </a:defRPr>
            </a:lvl2pPr>
            <a:lvl3pPr marL="914400" algn="l" defTabSz="914400" rtl="0" eaLnBrk="1" latinLnBrk="0" hangingPunct="1">
              <a:defRPr sz="1100">
                <a:solidFill>
                  <a:schemeClr val="lt1"/>
                </a:solidFill>
                <a:latin typeface="+mn-lt"/>
                <a:ea typeface="+mn-ea"/>
                <a:cs typeface="+mn-cs"/>
              </a:defRPr>
            </a:lvl3pPr>
            <a:lvl4pPr marL="1371600" algn="l" defTabSz="914400" rtl="0" eaLnBrk="1" latinLnBrk="0" hangingPunct="1">
              <a:defRPr sz="1100">
                <a:solidFill>
                  <a:schemeClr val="lt1"/>
                </a:solidFill>
                <a:latin typeface="+mn-lt"/>
                <a:ea typeface="+mn-ea"/>
                <a:cs typeface="+mn-cs"/>
              </a:defRPr>
            </a:lvl4pPr>
            <a:lvl5pPr marL="1828800" algn="l" defTabSz="914400" rtl="0" eaLnBrk="1" latinLnBrk="0" hangingPunct="1">
              <a:defRPr sz="1100">
                <a:solidFill>
                  <a:schemeClr val="lt1"/>
                </a:solidFill>
                <a:latin typeface="+mn-lt"/>
                <a:ea typeface="+mn-ea"/>
                <a:cs typeface="+mn-cs"/>
              </a:defRPr>
            </a:lvl5pPr>
            <a:lvl6pPr marL="2286000" algn="l" defTabSz="914400" rtl="0" eaLnBrk="1" latinLnBrk="0" hangingPunct="1">
              <a:defRPr sz="1100">
                <a:solidFill>
                  <a:schemeClr val="lt1"/>
                </a:solidFill>
                <a:latin typeface="+mn-lt"/>
                <a:ea typeface="+mn-ea"/>
                <a:cs typeface="+mn-cs"/>
              </a:defRPr>
            </a:lvl6pPr>
            <a:lvl7pPr marL="2743200" algn="l" defTabSz="914400" rtl="0" eaLnBrk="1" latinLnBrk="0" hangingPunct="1">
              <a:defRPr sz="1100">
                <a:solidFill>
                  <a:schemeClr val="lt1"/>
                </a:solidFill>
                <a:latin typeface="+mn-lt"/>
                <a:ea typeface="+mn-ea"/>
                <a:cs typeface="+mn-cs"/>
              </a:defRPr>
            </a:lvl7pPr>
            <a:lvl8pPr marL="3200400" algn="l" defTabSz="914400" rtl="0" eaLnBrk="1" latinLnBrk="0" hangingPunct="1">
              <a:defRPr sz="1100">
                <a:solidFill>
                  <a:schemeClr val="lt1"/>
                </a:solidFill>
                <a:latin typeface="+mn-lt"/>
                <a:ea typeface="+mn-ea"/>
                <a:cs typeface="+mn-cs"/>
              </a:defRPr>
            </a:lvl8pPr>
            <a:lvl9pPr marL="3657600" algn="l" defTabSz="914400" rtl="0" eaLnBrk="1" latinLnBrk="0" hangingPunct="1">
              <a:defRPr sz="1100">
                <a:solidFill>
                  <a:schemeClr val="lt1"/>
                </a:solidFill>
                <a:latin typeface="+mn-lt"/>
                <a:ea typeface="+mn-ea"/>
                <a:cs typeface="+mn-cs"/>
              </a:defRPr>
            </a:lvl9pPr>
          </a:lstStyle>
          <a:p>
            <a:pPr algn="ctr"/>
            <a:r>
              <a:rPr lang="en-US" altLang="zh-CN" dirty="0" smtClean="0">
                <a:latin typeface="Calibri" panose="020F0502020204030204" charset="0"/>
                <a:ea typeface="黑体" panose="02010609060101010101" pitchFamily="49" charset="-122"/>
                <a:cs typeface="Calibri" panose="020F0502020204030204" charset="0"/>
              </a:rPr>
              <a:t>Production Dept.</a:t>
            </a:r>
            <a:endParaRPr lang="zh-CN" altLang="en-US" dirty="0">
              <a:latin typeface="Calibri" panose="020F0502020204030204" charset="0"/>
              <a:ea typeface="黑体" panose="02010609060101010101" pitchFamily="49" charset="-122"/>
              <a:cs typeface="Calibri" panose="020F0502020204030204" charset="0"/>
            </a:endParaRPr>
          </a:p>
        </p:txBody>
      </p:sp>
      <p:sp>
        <p:nvSpPr>
          <p:cNvPr id="68" name="圆角矩形 67"/>
          <p:cNvSpPr/>
          <p:nvPr/>
        </p:nvSpPr>
        <p:spPr>
          <a:xfrm>
            <a:off x="1743362" y="3879610"/>
            <a:ext cx="881349" cy="55025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defPPr>
              <a:defRPr lang="zh-CN">
                <a:solidFill>
                  <a:schemeClr val="lt1"/>
                </a:solidFill>
              </a:defRPr>
            </a:defPPr>
            <a:lvl1pPr marL="0" algn="l" defTabSz="914400" rtl="0" eaLnBrk="1" latinLnBrk="0" hangingPunct="1">
              <a:defRPr sz="1100">
                <a:solidFill>
                  <a:schemeClr val="lt1"/>
                </a:solidFill>
                <a:latin typeface="+mn-lt"/>
                <a:ea typeface="+mn-ea"/>
                <a:cs typeface="+mn-cs"/>
              </a:defRPr>
            </a:lvl1pPr>
            <a:lvl2pPr marL="457200" algn="l" defTabSz="914400" rtl="0" eaLnBrk="1" latinLnBrk="0" hangingPunct="1">
              <a:defRPr sz="1100">
                <a:solidFill>
                  <a:schemeClr val="lt1"/>
                </a:solidFill>
                <a:latin typeface="+mn-lt"/>
                <a:ea typeface="+mn-ea"/>
                <a:cs typeface="+mn-cs"/>
              </a:defRPr>
            </a:lvl2pPr>
            <a:lvl3pPr marL="914400" algn="l" defTabSz="914400" rtl="0" eaLnBrk="1" latinLnBrk="0" hangingPunct="1">
              <a:defRPr sz="1100">
                <a:solidFill>
                  <a:schemeClr val="lt1"/>
                </a:solidFill>
                <a:latin typeface="+mn-lt"/>
                <a:ea typeface="+mn-ea"/>
                <a:cs typeface="+mn-cs"/>
              </a:defRPr>
            </a:lvl3pPr>
            <a:lvl4pPr marL="1371600" algn="l" defTabSz="914400" rtl="0" eaLnBrk="1" latinLnBrk="0" hangingPunct="1">
              <a:defRPr sz="1100">
                <a:solidFill>
                  <a:schemeClr val="lt1"/>
                </a:solidFill>
                <a:latin typeface="+mn-lt"/>
                <a:ea typeface="+mn-ea"/>
                <a:cs typeface="+mn-cs"/>
              </a:defRPr>
            </a:lvl4pPr>
            <a:lvl5pPr marL="1828800" algn="l" defTabSz="914400" rtl="0" eaLnBrk="1" latinLnBrk="0" hangingPunct="1">
              <a:defRPr sz="1100">
                <a:solidFill>
                  <a:schemeClr val="lt1"/>
                </a:solidFill>
                <a:latin typeface="+mn-lt"/>
                <a:ea typeface="+mn-ea"/>
                <a:cs typeface="+mn-cs"/>
              </a:defRPr>
            </a:lvl5pPr>
            <a:lvl6pPr marL="2286000" algn="l" defTabSz="914400" rtl="0" eaLnBrk="1" latinLnBrk="0" hangingPunct="1">
              <a:defRPr sz="1100">
                <a:solidFill>
                  <a:schemeClr val="lt1"/>
                </a:solidFill>
                <a:latin typeface="+mn-lt"/>
                <a:ea typeface="+mn-ea"/>
                <a:cs typeface="+mn-cs"/>
              </a:defRPr>
            </a:lvl6pPr>
            <a:lvl7pPr marL="2743200" algn="l" defTabSz="914400" rtl="0" eaLnBrk="1" latinLnBrk="0" hangingPunct="1">
              <a:defRPr sz="1100">
                <a:solidFill>
                  <a:schemeClr val="lt1"/>
                </a:solidFill>
                <a:latin typeface="+mn-lt"/>
                <a:ea typeface="+mn-ea"/>
                <a:cs typeface="+mn-cs"/>
              </a:defRPr>
            </a:lvl7pPr>
            <a:lvl8pPr marL="3200400" algn="l" defTabSz="914400" rtl="0" eaLnBrk="1" latinLnBrk="0" hangingPunct="1">
              <a:defRPr sz="1100">
                <a:solidFill>
                  <a:schemeClr val="lt1"/>
                </a:solidFill>
                <a:latin typeface="+mn-lt"/>
                <a:ea typeface="+mn-ea"/>
                <a:cs typeface="+mn-cs"/>
              </a:defRPr>
            </a:lvl8pPr>
            <a:lvl9pPr marL="3657600" algn="l" defTabSz="914400" rtl="0" eaLnBrk="1" latinLnBrk="0" hangingPunct="1">
              <a:defRPr sz="1100">
                <a:solidFill>
                  <a:schemeClr val="lt1"/>
                </a:solidFill>
                <a:latin typeface="+mn-lt"/>
                <a:ea typeface="+mn-ea"/>
                <a:cs typeface="+mn-cs"/>
              </a:defRPr>
            </a:lvl9pPr>
          </a:lstStyle>
          <a:p>
            <a:pPr algn="ctr"/>
            <a:r>
              <a:rPr lang="en-US" altLang="zh-CN" sz="1000" dirty="0" smtClean="0">
                <a:latin typeface="Calibri" panose="020F0502020204030204" charset="0"/>
                <a:ea typeface="黑体" panose="02010609060101010101" pitchFamily="49" charset="-122"/>
                <a:cs typeface="Calibri" panose="020F0502020204030204" charset="0"/>
              </a:rPr>
              <a:t>Production Management Dept.</a:t>
            </a:r>
            <a:endParaRPr lang="zh-CN" altLang="en-US" sz="1000" dirty="0" smtClean="0">
              <a:latin typeface="Calibri" panose="020F0502020204030204" charset="0"/>
              <a:ea typeface="黑体" panose="02010609060101010101" pitchFamily="49" charset="-122"/>
              <a:cs typeface="Calibri" panose="020F0502020204030204" charset="0"/>
            </a:endParaRPr>
          </a:p>
          <a:p>
            <a:pPr algn="ctr"/>
            <a:endParaRPr lang="zh-CN" altLang="en-US" dirty="0">
              <a:latin typeface="Calibri" panose="020F0502020204030204" charset="0"/>
              <a:ea typeface="黑体" panose="02010609060101010101" pitchFamily="49" charset="-122"/>
              <a:cs typeface="Calibri" panose="020F0502020204030204" charset="0"/>
            </a:endParaRPr>
          </a:p>
        </p:txBody>
      </p:sp>
      <p:sp>
        <p:nvSpPr>
          <p:cNvPr id="69" name="圆角矩形 68"/>
          <p:cNvSpPr/>
          <p:nvPr/>
        </p:nvSpPr>
        <p:spPr>
          <a:xfrm>
            <a:off x="2646746" y="3880231"/>
            <a:ext cx="815248" cy="538612"/>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defPPr>
              <a:defRPr lang="zh-CN">
                <a:solidFill>
                  <a:schemeClr val="lt1"/>
                </a:solidFill>
              </a:defRPr>
            </a:defPPr>
            <a:lvl1pPr marL="0" algn="l" defTabSz="914400" rtl="0" eaLnBrk="1" latinLnBrk="0" hangingPunct="1">
              <a:defRPr sz="1100">
                <a:solidFill>
                  <a:schemeClr val="lt1"/>
                </a:solidFill>
                <a:latin typeface="+mn-lt"/>
                <a:ea typeface="+mn-ea"/>
                <a:cs typeface="+mn-cs"/>
              </a:defRPr>
            </a:lvl1pPr>
            <a:lvl2pPr marL="457200" algn="l" defTabSz="914400" rtl="0" eaLnBrk="1" latinLnBrk="0" hangingPunct="1">
              <a:defRPr sz="1100">
                <a:solidFill>
                  <a:schemeClr val="lt1"/>
                </a:solidFill>
                <a:latin typeface="+mn-lt"/>
                <a:ea typeface="+mn-ea"/>
                <a:cs typeface="+mn-cs"/>
              </a:defRPr>
            </a:lvl2pPr>
            <a:lvl3pPr marL="914400" algn="l" defTabSz="914400" rtl="0" eaLnBrk="1" latinLnBrk="0" hangingPunct="1">
              <a:defRPr sz="1100">
                <a:solidFill>
                  <a:schemeClr val="lt1"/>
                </a:solidFill>
                <a:latin typeface="+mn-lt"/>
                <a:ea typeface="+mn-ea"/>
                <a:cs typeface="+mn-cs"/>
              </a:defRPr>
            </a:lvl3pPr>
            <a:lvl4pPr marL="1371600" algn="l" defTabSz="914400" rtl="0" eaLnBrk="1" latinLnBrk="0" hangingPunct="1">
              <a:defRPr sz="1100">
                <a:solidFill>
                  <a:schemeClr val="lt1"/>
                </a:solidFill>
                <a:latin typeface="+mn-lt"/>
                <a:ea typeface="+mn-ea"/>
                <a:cs typeface="+mn-cs"/>
              </a:defRPr>
            </a:lvl4pPr>
            <a:lvl5pPr marL="1828800" algn="l" defTabSz="914400" rtl="0" eaLnBrk="1" latinLnBrk="0" hangingPunct="1">
              <a:defRPr sz="1100">
                <a:solidFill>
                  <a:schemeClr val="lt1"/>
                </a:solidFill>
                <a:latin typeface="+mn-lt"/>
                <a:ea typeface="+mn-ea"/>
                <a:cs typeface="+mn-cs"/>
              </a:defRPr>
            </a:lvl5pPr>
            <a:lvl6pPr marL="2286000" algn="l" defTabSz="914400" rtl="0" eaLnBrk="1" latinLnBrk="0" hangingPunct="1">
              <a:defRPr sz="1100">
                <a:solidFill>
                  <a:schemeClr val="lt1"/>
                </a:solidFill>
                <a:latin typeface="+mn-lt"/>
                <a:ea typeface="+mn-ea"/>
                <a:cs typeface="+mn-cs"/>
              </a:defRPr>
            </a:lvl6pPr>
            <a:lvl7pPr marL="2743200" algn="l" defTabSz="914400" rtl="0" eaLnBrk="1" latinLnBrk="0" hangingPunct="1">
              <a:defRPr sz="1100">
                <a:solidFill>
                  <a:schemeClr val="lt1"/>
                </a:solidFill>
                <a:latin typeface="+mn-lt"/>
                <a:ea typeface="+mn-ea"/>
                <a:cs typeface="+mn-cs"/>
              </a:defRPr>
            </a:lvl7pPr>
            <a:lvl8pPr marL="3200400" algn="l" defTabSz="914400" rtl="0" eaLnBrk="1" latinLnBrk="0" hangingPunct="1">
              <a:defRPr sz="1100">
                <a:solidFill>
                  <a:schemeClr val="lt1"/>
                </a:solidFill>
                <a:latin typeface="+mn-lt"/>
                <a:ea typeface="+mn-ea"/>
                <a:cs typeface="+mn-cs"/>
              </a:defRPr>
            </a:lvl8pPr>
            <a:lvl9pPr marL="3657600" algn="l" defTabSz="914400" rtl="0" eaLnBrk="1" latinLnBrk="0" hangingPunct="1">
              <a:defRPr sz="1100">
                <a:solidFill>
                  <a:schemeClr val="lt1"/>
                </a:solidFill>
                <a:latin typeface="+mn-lt"/>
                <a:ea typeface="+mn-ea"/>
                <a:cs typeface="+mn-cs"/>
              </a:defRPr>
            </a:lvl9pPr>
          </a:lstStyle>
          <a:p>
            <a:pPr algn="ctr"/>
            <a:r>
              <a:rPr lang="en-US" altLang="zh-CN" dirty="0" smtClean="0">
                <a:latin typeface="Calibri" panose="020F0502020204030204" charset="0"/>
                <a:ea typeface="黑体" panose="02010609060101010101" pitchFamily="49" charset="-122"/>
                <a:cs typeface="Calibri" panose="020F0502020204030204" charset="0"/>
              </a:rPr>
              <a:t>Purchase</a:t>
            </a:r>
            <a:endParaRPr lang="en-US" altLang="zh-CN" dirty="0" smtClean="0">
              <a:latin typeface="Calibri" panose="020F0502020204030204" charset="0"/>
              <a:ea typeface="黑体" panose="02010609060101010101" pitchFamily="49" charset="-122"/>
              <a:cs typeface="Calibri" panose="020F0502020204030204" charset="0"/>
            </a:endParaRPr>
          </a:p>
          <a:p>
            <a:pPr algn="ctr"/>
            <a:r>
              <a:rPr lang="en-US" altLang="zh-CN" dirty="0" smtClean="0">
                <a:latin typeface="Calibri" panose="020F0502020204030204" charset="0"/>
                <a:ea typeface="黑体" panose="02010609060101010101" pitchFamily="49" charset="-122"/>
                <a:cs typeface="Calibri" panose="020F0502020204030204" charset="0"/>
              </a:rPr>
              <a:t> Dept.</a:t>
            </a:r>
            <a:endParaRPr lang="zh-CN" altLang="en-US" dirty="0">
              <a:latin typeface="Calibri" panose="020F0502020204030204" charset="0"/>
              <a:ea typeface="黑体" panose="02010609060101010101" pitchFamily="49" charset="-122"/>
              <a:cs typeface="Calibri" panose="020F0502020204030204" charset="0"/>
            </a:endParaRPr>
          </a:p>
        </p:txBody>
      </p:sp>
      <p:sp>
        <p:nvSpPr>
          <p:cNvPr id="70" name="圆角矩形 69"/>
          <p:cNvSpPr/>
          <p:nvPr/>
        </p:nvSpPr>
        <p:spPr>
          <a:xfrm>
            <a:off x="3704364" y="4716298"/>
            <a:ext cx="870333" cy="402757"/>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defPPr>
              <a:defRPr lang="zh-CN">
                <a:solidFill>
                  <a:schemeClr val="lt1"/>
                </a:solidFill>
              </a:defRPr>
            </a:defPPr>
            <a:lvl1pPr marL="0" algn="l" defTabSz="914400" rtl="0" eaLnBrk="1" latinLnBrk="0" hangingPunct="1">
              <a:defRPr sz="1100">
                <a:solidFill>
                  <a:schemeClr val="lt1"/>
                </a:solidFill>
                <a:latin typeface="+mn-lt"/>
                <a:ea typeface="+mn-ea"/>
                <a:cs typeface="+mn-cs"/>
              </a:defRPr>
            </a:lvl1pPr>
            <a:lvl2pPr marL="457200" algn="l" defTabSz="914400" rtl="0" eaLnBrk="1" latinLnBrk="0" hangingPunct="1">
              <a:defRPr sz="1100">
                <a:solidFill>
                  <a:schemeClr val="lt1"/>
                </a:solidFill>
                <a:latin typeface="+mn-lt"/>
                <a:ea typeface="+mn-ea"/>
                <a:cs typeface="+mn-cs"/>
              </a:defRPr>
            </a:lvl2pPr>
            <a:lvl3pPr marL="914400" algn="l" defTabSz="914400" rtl="0" eaLnBrk="1" latinLnBrk="0" hangingPunct="1">
              <a:defRPr sz="1100">
                <a:solidFill>
                  <a:schemeClr val="lt1"/>
                </a:solidFill>
                <a:latin typeface="+mn-lt"/>
                <a:ea typeface="+mn-ea"/>
                <a:cs typeface="+mn-cs"/>
              </a:defRPr>
            </a:lvl3pPr>
            <a:lvl4pPr marL="1371600" algn="l" defTabSz="914400" rtl="0" eaLnBrk="1" latinLnBrk="0" hangingPunct="1">
              <a:defRPr sz="1100">
                <a:solidFill>
                  <a:schemeClr val="lt1"/>
                </a:solidFill>
                <a:latin typeface="+mn-lt"/>
                <a:ea typeface="+mn-ea"/>
                <a:cs typeface="+mn-cs"/>
              </a:defRPr>
            </a:lvl4pPr>
            <a:lvl5pPr marL="1828800" algn="l" defTabSz="914400" rtl="0" eaLnBrk="1" latinLnBrk="0" hangingPunct="1">
              <a:defRPr sz="1100">
                <a:solidFill>
                  <a:schemeClr val="lt1"/>
                </a:solidFill>
                <a:latin typeface="+mn-lt"/>
                <a:ea typeface="+mn-ea"/>
                <a:cs typeface="+mn-cs"/>
              </a:defRPr>
            </a:lvl5pPr>
            <a:lvl6pPr marL="2286000" algn="l" defTabSz="914400" rtl="0" eaLnBrk="1" latinLnBrk="0" hangingPunct="1">
              <a:defRPr sz="1100">
                <a:solidFill>
                  <a:schemeClr val="lt1"/>
                </a:solidFill>
                <a:latin typeface="+mn-lt"/>
                <a:ea typeface="+mn-ea"/>
                <a:cs typeface="+mn-cs"/>
              </a:defRPr>
            </a:lvl6pPr>
            <a:lvl7pPr marL="2743200" algn="l" defTabSz="914400" rtl="0" eaLnBrk="1" latinLnBrk="0" hangingPunct="1">
              <a:defRPr sz="1100">
                <a:solidFill>
                  <a:schemeClr val="lt1"/>
                </a:solidFill>
                <a:latin typeface="+mn-lt"/>
                <a:ea typeface="+mn-ea"/>
                <a:cs typeface="+mn-cs"/>
              </a:defRPr>
            </a:lvl7pPr>
            <a:lvl8pPr marL="3200400" algn="l" defTabSz="914400" rtl="0" eaLnBrk="1" latinLnBrk="0" hangingPunct="1">
              <a:defRPr sz="1100">
                <a:solidFill>
                  <a:schemeClr val="lt1"/>
                </a:solidFill>
                <a:latin typeface="+mn-lt"/>
                <a:ea typeface="+mn-ea"/>
                <a:cs typeface="+mn-cs"/>
              </a:defRPr>
            </a:lvl8pPr>
            <a:lvl9pPr marL="3657600" algn="l" defTabSz="914400" rtl="0" eaLnBrk="1" latinLnBrk="0" hangingPunct="1">
              <a:defRPr sz="1100">
                <a:solidFill>
                  <a:schemeClr val="lt1"/>
                </a:solidFill>
                <a:latin typeface="+mn-lt"/>
                <a:ea typeface="+mn-ea"/>
                <a:cs typeface="+mn-cs"/>
              </a:defRPr>
            </a:lvl9pPr>
          </a:lstStyle>
          <a:p>
            <a:pPr algn="ctr"/>
            <a:r>
              <a:rPr lang="en-US" altLang="zh-CN" dirty="0" smtClean="0">
                <a:latin typeface="Calibri" panose="020F0502020204030204" charset="0"/>
                <a:ea typeface="黑体" panose="02010609060101010101" pitchFamily="49" charset="-122"/>
                <a:cs typeface="Calibri" panose="020F0502020204030204" charset="0"/>
              </a:rPr>
              <a:t>Marketing Dept.</a:t>
            </a:r>
            <a:endParaRPr lang="zh-CN" altLang="en-US" dirty="0">
              <a:latin typeface="Calibri" panose="020F0502020204030204" charset="0"/>
              <a:ea typeface="黑体" panose="02010609060101010101" pitchFamily="49" charset="-122"/>
              <a:cs typeface="Calibri" panose="020F0502020204030204" charset="0"/>
            </a:endParaRPr>
          </a:p>
        </p:txBody>
      </p:sp>
      <p:sp>
        <p:nvSpPr>
          <p:cNvPr id="71" name="圆角矩形 70"/>
          <p:cNvSpPr/>
          <p:nvPr/>
        </p:nvSpPr>
        <p:spPr>
          <a:xfrm>
            <a:off x="2911150" y="4694265"/>
            <a:ext cx="714145" cy="42479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defPPr>
              <a:defRPr lang="zh-CN">
                <a:solidFill>
                  <a:schemeClr val="lt1"/>
                </a:solidFill>
              </a:defRPr>
            </a:defPPr>
            <a:lvl1pPr marL="0" algn="l" defTabSz="914400" rtl="0" eaLnBrk="1" latinLnBrk="0" hangingPunct="1">
              <a:defRPr sz="1100">
                <a:solidFill>
                  <a:schemeClr val="lt1"/>
                </a:solidFill>
                <a:latin typeface="+mn-lt"/>
                <a:ea typeface="+mn-ea"/>
                <a:cs typeface="+mn-cs"/>
              </a:defRPr>
            </a:lvl1pPr>
            <a:lvl2pPr marL="457200" algn="l" defTabSz="914400" rtl="0" eaLnBrk="1" latinLnBrk="0" hangingPunct="1">
              <a:defRPr sz="1100">
                <a:solidFill>
                  <a:schemeClr val="lt1"/>
                </a:solidFill>
                <a:latin typeface="+mn-lt"/>
                <a:ea typeface="+mn-ea"/>
                <a:cs typeface="+mn-cs"/>
              </a:defRPr>
            </a:lvl2pPr>
            <a:lvl3pPr marL="914400" algn="l" defTabSz="914400" rtl="0" eaLnBrk="1" latinLnBrk="0" hangingPunct="1">
              <a:defRPr sz="1100">
                <a:solidFill>
                  <a:schemeClr val="lt1"/>
                </a:solidFill>
                <a:latin typeface="+mn-lt"/>
                <a:ea typeface="+mn-ea"/>
                <a:cs typeface="+mn-cs"/>
              </a:defRPr>
            </a:lvl3pPr>
            <a:lvl4pPr marL="1371600" algn="l" defTabSz="914400" rtl="0" eaLnBrk="1" latinLnBrk="0" hangingPunct="1">
              <a:defRPr sz="1100">
                <a:solidFill>
                  <a:schemeClr val="lt1"/>
                </a:solidFill>
                <a:latin typeface="+mn-lt"/>
                <a:ea typeface="+mn-ea"/>
                <a:cs typeface="+mn-cs"/>
              </a:defRPr>
            </a:lvl4pPr>
            <a:lvl5pPr marL="1828800" algn="l" defTabSz="914400" rtl="0" eaLnBrk="1" latinLnBrk="0" hangingPunct="1">
              <a:defRPr sz="1100">
                <a:solidFill>
                  <a:schemeClr val="lt1"/>
                </a:solidFill>
                <a:latin typeface="+mn-lt"/>
                <a:ea typeface="+mn-ea"/>
                <a:cs typeface="+mn-cs"/>
              </a:defRPr>
            </a:lvl5pPr>
            <a:lvl6pPr marL="2286000" algn="l" defTabSz="914400" rtl="0" eaLnBrk="1" latinLnBrk="0" hangingPunct="1">
              <a:defRPr sz="1100">
                <a:solidFill>
                  <a:schemeClr val="lt1"/>
                </a:solidFill>
                <a:latin typeface="+mn-lt"/>
                <a:ea typeface="+mn-ea"/>
                <a:cs typeface="+mn-cs"/>
              </a:defRPr>
            </a:lvl6pPr>
            <a:lvl7pPr marL="2743200" algn="l" defTabSz="914400" rtl="0" eaLnBrk="1" latinLnBrk="0" hangingPunct="1">
              <a:defRPr sz="1100">
                <a:solidFill>
                  <a:schemeClr val="lt1"/>
                </a:solidFill>
                <a:latin typeface="+mn-lt"/>
                <a:ea typeface="+mn-ea"/>
                <a:cs typeface="+mn-cs"/>
              </a:defRPr>
            </a:lvl7pPr>
            <a:lvl8pPr marL="3200400" algn="l" defTabSz="914400" rtl="0" eaLnBrk="1" latinLnBrk="0" hangingPunct="1">
              <a:defRPr sz="1100">
                <a:solidFill>
                  <a:schemeClr val="lt1"/>
                </a:solidFill>
                <a:latin typeface="+mn-lt"/>
                <a:ea typeface="+mn-ea"/>
                <a:cs typeface="+mn-cs"/>
              </a:defRPr>
            </a:lvl8pPr>
            <a:lvl9pPr marL="3657600" algn="l" defTabSz="914400" rtl="0" eaLnBrk="1" latinLnBrk="0" hangingPunct="1">
              <a:defRPr sz="1100">
                <a:solidFill>
                  <a:schemeClr val="lt1"/>
                </a:solidFill>
                <a:latin typeface="+mn-lt"/>
                <a:ea typeface="+mn-ea"/>
                <a:cs typeface="+mn-cs"/>
              </a:defRPr>
            </a:lvl9pPr>
          </a:lstStyle>
          <a:p>
            <a:pPr algn="ctr"/>
            <a:r>
              <a:rPr lang="en-US" altLang="zh-CN" dirty="0" smtClean="0">
                <a:latin typeface="Calibri" panose="020F0502020204030204" charset="0"/>
                <a:ea typeface="黑体" panose="02010609060101010101" pitchFamily="49" charset="-122"/>
                <a:cs typeface="Calibri" panose="020F0502020204030204" charset="0"/>
              </a:rPr>
              <a:t>Quality Dept.</a:t>
            </a:r>
            <a:endParaRPr lang="zh-CN" altLang="en-US" dirty="0">
              <a:latin typeface="Calibri" panose="020F0502020204030204" charset="0"/>
              <a:ea typeface="黑体" panose="02010609060101010101" pitchFamily="49" charset="-122"/>
              <a:cs typeface="Calibri" panose="020F0502020204030204" charset="0"/>
            </a:endParaRPr>
          </a:p>
        </p:txBody>
      </p:sp>
      <p:sp>
        <p:nvSpPr>
          <p:cNvPr id="72" name="圆角矩形 71"/>
          <p:cNvSpPr/>
          <p:nvPr/>
        </p:nvSpPr>
        <p:spPr>
          <a:xfrm>
            <a:off x="7185695" y="3857579"/>
            <a:ext cx="815248" cy="41804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defPPr>
              <a:defRPr lang="zh-CN">
                <a:solidFill>
                  <a:schemeClr val="lt1"/>
                </a:solidFill>
              </a:defRPr>
            </a:defPPr>
            <a:lvl1pPr marL="0" algn="l" defTabSz="914400" rtl="0" eaLnBrk="1" latinLnBrk="0" hangingPunct="1">
              <a:defRPr sz="1100">
                <a:solidFill>
                  <a:schemeClr val="lt1"/>
                </a:solidFill>
                <a:latin typeface="+mn-lt"/>
                <a:ea typeface="+mn-ea"/>
                <a:cs typeface="+mn-cs"/>
              </a:defRPr>
            </a:lvl1pPr>
            <a:lvl2pPr marL="457200" algn="l" defTabSz="914400" rtl="0" eaLnBrk="1" latinLnBrk="0" hangingPunct="1">
              <a:defRPr sz="1100">
                <a:solidFill>
                  <a:schemeClr val="lt1"/>
                </a:solidFill>
                <a:latin typeface="+mn-lt"/>
                <a:ea typeface="+mn-ea"/>
                <a:cs typeface="+mn-cs"/>
              </a:defRPr>
            </a:lvl2pPr>
            <a:lvl3pPr marL="914400" algn="l" defTabSz="914400" rtl="0" eaLnBrk="1" latinLnBrk="0" hangingPunct="1">
              <a:defRPr sz="1100">
                <a:solidFill>
                  <a:schemeClr val="lt1"/>
                </a:solidFill>
                <a:latin typeface="+mn-lt"/>
                <a:ea typeface="+mn-ea"/>
                <a:cs typeface="+mn-cs"/>
              </a:defRPr>
            </a:lvl3pPr>
            <a:lvl4pPr marL="1371600" algn="l" defTabSz="914400" rtl="0" eaLnBrk="1" latinLnBrk="0" hangingPunct="1">
              <a:defRPr sz="1100">
                <a:solidFill>
                  <a:schemeClr val="lt1"/>
                </a:solidFill>
                <a:latin typeface="+mn-lt"/>
                <a:ea typeface="+mn-ea"/>
                <a:cs typeface="+mn-cs"/>
              </a:defRPr>
            </a:lvl4pPr>
            <a:lvl5pPr marL="1828800" algn="l" defTabSz="914400" rtl="0" eaLnBrk="1" latinLnBrk="0" hangingPunct="1">
              <a:defRPr sz="1100">
                <a:solidFill>
                  <a:schemeClr val="lt1"/>
                </a:solidFill>
                <a:latin typeface="+mn-lt"/>
                <a:ea typeface="+mn-ea"/>
                <a:cs typeface="+mn-cs"/>
              </a:defRPr>
            </a:lvl5pPr>
            <a:lvl6pPr marL="2286000" algn="l" defTabSz="914400" rtl="0" eaLnBrk="1" latinLnBrk="0" hangingPunct="1">
              <a:defRPr sz="1100">
                <a:solidFill>
                  <a:schemeClr val="lt1"/>
                </a:solidFill>
                <a:latin typeface="+mn-lt"/>
                <a:ea typeface="+mn-ea"/>
                <a:cs typeface="+mn-cs"/>
              </a:defRPr>
            </a:lvl6pPr>
            <a:lvl7pPr marL="2743200" algn="l" defTabSz="914400" rtl="0" eaLnBrk="1" latinLnBrk="0" hangingPunct="1">
              <a:defRPr sz="1100">
                <a:solidFill>
                  <a:schemeClr val="lt1"/>
                </a:solidFill>
                <a:latin typeface="+mn-lt"/>
                <a:ea typeface="+mn-ea"/>
                <a:cs typeface="+mn-cs"/>
              </a:defRPr>
            </a:lvl7pPr>
            <a:lvl8pPr marL="3200400" algn="l" defTabSz="914400" rtl="0" eaLnBrk="1" latinLnBrk="0" hangingPunct="1">
              <a:defRPr sz="1100">
                <a:solidFill>
                  <a:schemeClr val="lt1"/>
                </a:solidFill>
                <a:latin typeface="+mn-lt"/>
                <a:ea typeface="+mn-ea"/>
                <a:cs typeface="+mn-cs"/>
              </a:defRPr>
            </a:lvl8pPr>
            <a:lvl9pPr marL="3657600" algn="l" defTabSz="914400" rtl="0" eaLnBrk="1" latinLnBrk="0" hangingPunct="1">
              <a:defRPr sz="1100">
                <a:solidFill>
                  <a:schemeClr val="lt1"/>
                </a:solidFill>
                <a:latin typeface="+mn-lt"/>
                <a:ea typeface="+mn-ea"/>
                <a:cs typeface="+mn-cs"/>
              </a:defRPr>
            </a:lvl9pPr>
          </a:lstStyle>
          <a:p>
            <a:pPr algn="ctr"/>
            <a:r>
              <a:rPr lang="en-US" altLang="zh-CN" dirty="0" smtClean="0">
                <a:latin typeface="Calibri" panose="020F0502020204030204" charset="0"/>
                <a:ea typeface="黑体" panose="02010609060101010101" pitchFamily="49" charset="-122"/>
                <a:cs typeface="Calibri" panose="020F0502020204030204" charset="0"/>
              </a:rPr>
              <a:t>R&amp;D Dept.</a:t>
            </a:r>
            <a:endParaRPr lang="zh-CN" altLang="en-US" dirty="0">
              <a:latin typeface="Calibri" panose="020F0502020204030204" charset="0"/>
              <a:ea typeface="黑体" panose="02010609060101010101" pitchFamily="49" charset="-122"/>
              <a:cs typeface="Calibri" panose="020F0502020204030204" charset="0"/>
            </a:endParaRPr>
          </a:p>
        </p:txBody>
      </p:sp>
      <p:sp>
        <p:nvSpPr>
          <p:cNvPr id="73" name="圆角矩形 72"/>
          <p:cNvSpPr/>
          <p:nvPr/>
        </p:nvSpPr>
        <p:spPr>
          <a:xfrm>
            <a:off x="8320434" y="3857578"/>
            <a:ext cx="760162" cy="40702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defPPr>
              <a:defRPr lang="zh-CN">
                <a:solidFill>
                  <a:schemeClr val="lt1"/>
                </a:solidFill>
              </a:defRPr>
            </a:defPPr>
            <a:lvl1pPr marL="0" algn="l" defTabSz="914400" rtl="0" eaLnBrk="1" latinLnBrk="0" hangingPunct="1">
              <a:defRPr sz="1100">
                <a:solidFill>
                  <a:schemeClr val="lt1"/>
                </a:solidFill>
                <a:latin typeface="+mn-lt"/>
                <a:ea typeface="+mn-ea"/>
                <a:cs typeface="+mn-cs"/>
              </a:defRPr>
            </a:lvl1pPr>
            <a:lvl2pPr marL="457200" algn="l" defTabSz="914400" rtl="0" eaLnBrk="1" latinLnBrk="0" hangingPunct="1">
              <a:defRPr sz="1100">
                <a:solidFill>
                  <a:schemeClr val="lt1"/>
                </a:solidFill>
                <a:latin typeface="+mn-lt"/>
                <a:ea typeface="+mn-ea"/>
                <a:cs typeface="+mn-cs"/>
              </a:defRPr>
            </a:lvl2pPr>
            <a:lvl3pPr marL="914400" algn="l" defTabSz="914400" rtl="0" eaLnBrk="1" latinLnBrk="0" hangingPunct="1">
              <a:defRPr sz="1100">
                <a:solidFill>
                  <a:schemeClr val="lt1"/>
                </a:solidFill>
                <a:latin typeface="+mn-lt"/>
                <a:ea typeface="+mn-ea"/>
                <a:cs typeface="+mn-cs"/>
              </a:defRPr>
            </a:lvl3pPr>
            <a:lvl4pPr marL="1371600" algn="l" defTabSz="914400" rtl="0" eaLnBrk="1" latinLnBrk="0" hangingPunct="1">
              <a:defRPr sz="1100">
                <a:solidFill>
                  <a:schemeClr val="lt1"/>
                </a:solidFill>
                <a:latin typeface="+mn-lt"/>
                <a:ea typeface="+mn-ea"/>
                <a:cs typeface="+mn-cs"/>
              </a:defRPr>
            </a:lvl4pPr>
            <a:lvl5pPr marL="1828800" algn="l" defTabSz="914400" rtl="0" eaLnBrk="1" latinLnBrk="0" hangingPunct="1">
              <a:defRPr sz="1100">
                <a:solidFill>
                  <a:schemeClr val="lt1"/>
                </a:solidFill>
                <a:latin typeface="+mn-lt"/>
                <a:ea typeface="+mn-ea"/>
                <a:cs typeface="+mn-cs"/>
              </a:defRPr>
            </a:lvl5pPr>
            <a:lvl6pPr marL="2286000" algn="l" defTabSz="914400" rtl="0" eaLnBrk="1" latinLnBrk="0" hangingPunct="1">
              <a:defRPr sz="1100">
                <a:solidFill>
                  <a:schemeClr val="lt1"/>
                </a:solidFill>
                <a:latin typeface="+mn-lt"/>
                <a:ea typeface="+mn-ea"/>
                <a:cs typeface="+mn-cs"/>
              </a:defRPr>
            </a:lvl6pPr>
            <a:lvl7pPr marL="2743200" algn="l" defTabSz="914400" rtl="0" eaLnBrk="1" latinLnBrk="0" hangingPunct="1">
              <a:defRPr sz="1100">
                <a:solidFill>
                  <a:schemeClr val="lt1"/>
                </a:solidFill>
                <a:latin typeface="+mn-lt"/>
                <a:ea typeface="+mn-ea"/>
                <a:cs typeface="+mn-cs"/>
              </a:defRPr>
            </a:lvl7pPr>
            <a:lvl8pPr marL="3200400" algn="l" defTabSz="914400" rtl="0" eaLnBrk="1" latinLnBrk="0" hangingPunct="1">
              <a:defRPr sz="1100">
                <a:solidFill>
                  <a:schemeClr val="lt1"/>
                </a:solidFill>
                <a:latin typeface="+mn-lt"/>
                <a:ea typeface="+mn-ea"/>
                <a:cs typeface="+mn-cs"/>
              </a:defRPr>
            </a:lvl8pPr>
            <a:lvl9pPr marL="3657600" algn="l" defTabSz="914400" rtl="0" eaLnBrk="1" latinLnBrk="0" hangingPunct="1">
              <a:defRPr sz="1100">
                <a:solidFill>
                  <a:schemeClr val="lt1"/>
                </a:solidFill>
                <a:latin typeface="+mn-lt"/>
                <a:ea typeface="+mn-ea"/>
                <a:cs typeface="+mn-cs"/>
              </a:defRPr>
            </a:lvl9pPr>
          </a:lstStyle>
          <a:p>
            <a:pPr algn="ctr"/>
            <a:r>
              <a:rPr lang="en-US" altLang="zh-CN" dirty="0" smtClean="0">
                <a:latin typeface="Calibri" panose="020F0502020204030204" charset="0"/>
                <a:ea typeface="黑体" panose="02010609060101010101" pitchFamily="49" charset="-122"/>
                <a:cs typeface="Calibri" panose="020F0502020204030204" charset="0"/>
              </a:rPr>
              <a:t>Finance Dept.</a:t>
            </a:r>
            <a:endParaRPr lang="zh-CN" altLang="en-US" dirty="0">
              <a:latin typeface="Calibri" panose="020F0502020204030204" charset="0"/>
              <a:ea typeface="黑体" panose="02010609060101010101" pitchFamily="49" charset="-122"/>
              <a:cs typeface="Calibri" panose="020F0502020204030204" charset="0"/>
            </a:endParaRPr>
          </a:p>
        </p:txBody>
      </p:sp>
      <p:sp>
        <p:nvSpPr>
          <p:cNvPr id="74" name="圆角矩形 73"/>
          <p:cNvSpPr/>
          <p:nvPr/>
        </p:nvSpPr>
        <p:spPr>
          <a:xfrm>
            <a:off x="4299277" y="3857579"/>
            <a:ext cx="649994" cy="495164"/>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defPPr>
              <a:defRPr lang="zh-CN">
                <a:solidFill>
                  <a:schemeClr val="lt1"/>
                </a:solidFill>
              </a:defRPr>
            </a:defPPr>
            <a:lvl1pPr marL="0" algn="l" defTabSz="914400" rtl="0" eaLnBrk="1" latinLnBrk="0" hangingPunct="1">
              <a:defRPr sz="1100">
                <a:solidFill>
                  <a:schemeClr val="lt1"/>
                </a:solidFill>
                <a:latin typeface="+mn-lt"/>
                <a:ea typeface="+mn-ea"/>
                <a:cs typeface="+mn-cs"/>
              </a:defRPr>
            </a:lvl1pPr>
            <a:lvl2pPr marL="457200" algn="l" defTabSz="914400" rtl="0" eaLnBrk="1" latinLnBrk="0" hangingPunct="1">
              <a:defRPr sz="1100">
                <a:solidFill>
                  <a:schemeClr val="lt1"/>
                </a:solidFill>
                <a:latin typeface="+mn-lt"/>
                <a:ea typeface="+mn-ea"/>
                <a:cs typeface="+mn-cs"/>
              </a:defRPr>
            </a:lvl2pPr>
            <a:lvl3pPr marL="914400" algn="l" defTabSz="914400" rtl="0" eaLnBrk="1" latinLnBrk="0" hangingPunct="1">
              <a:defRPr sz="1100">
                <a:solidFill>
                  <a:schemeClr val="lt1"/>
                </a:solidFill>
                <a:latin typeface="+mn-lt"/>
                <a:ea typeface="+mn-ea"/>
                <a:cs typeface="+mn-cs"/>
              </a:defRPr>
            </a:lvl3pPr>
            <a:lvl4pPr marL="1371600" algn="l" defTabSz="914400" rtl="0" eaLnBrk="1" latinLnBrk="0" hangingPunct="1">
              <a:defRPr sz="1100">
                <a:solidFill>
                  <a:schemeClr val="lt1"/>
                </a:solidFill>
                <a:latin typeface="+mn-lt"/>
                <a:ea typeface="+mn-ea"/>
                <a:cs typeface="+mn-cs"/>
              </a:defRPr>
            </a:lvl4pPr>
            <a:lvl5pPr marL="1828800" algn="l" defTabSz="914400" rtl="0" eaLnBrk="1" latinLnBrk="0" hangingPunct="1">
              <a:defRPr sz="1100">
                <a:solidFill>
                  <a:schemeClr val="lt1"/>
                </a:solidFill>
                <a:latin typeface="+mn-lt"/>
                <a:ea typeface="+mn-ea"/>
                <a:cs typeface="+mn-cs"/>
              </a:defRPr>
            </a:lvl5pPr>
            <a:lvl6pPr marL="2286000" algn="l" defTabSz="914400" rtl="0" eaLnBrk="1" latinLnBrk="0" hangingPunct="1">
              <a:defRPr sz="1100">
                <a:solidFill>
                  <a:schemeClr val="lt1"/>
                </a:solidFill>
                <a:latin typeface="+mn-lt"/>
                <a:ea typeface="+mn-ea"/>
                <a:cs typeface="+mn-cs"/>
              </a:defRPr>
            </a:lvl6pPr>
            <a:lvl7pPr marL="2743200" algn="l" defTabSz="914400" rtl="0" eaLnBrk="1" latinLnBrk="0" hangingPunct="1">
              <a:defRPr sz="1100">
                <a:solidFill>
                  <a:schemeClr val="lt1"/>
                </a:solidFill>
                <a:latin typeface="+mn-lt"/>
                <a:ea typeface="+mn-ea"/>
                <a:cs typeface="+mn-cs"/>
              </a:defRPr>
            </a:lvl7pPr>
            <a:lvl8pPr marL="3200400" algn="l" defTabSz="914400" rtl="0" eaLnBrk="1" latinLnBrk="0" hangingPunct="1">
              <a:defRPr sz="1100">
                <a:solidFill>
                  <a:schemeClr val="lt1"/>
                </a:solidFill>
                <a:latin typeface="+mn-lt"/>
                <a:ea typeface="+mn-ea"/>
                <a:cs typeface="+mn-cs"/>
              </a:defRPr>
            </a:lvl8pPr>
            <a:lvl9pPr marL="3657600" algn="l" defTabSz="914400" rtl="0" eaLnBrk="1" latinLnBrk="0" hangingPunct="1">
              <a:defRPr sz="1100">
                <a:solidFill>
                  <a:schemeClr val="lt1"/>
                </a:solidFill>
                <a:latin typeface="+mn-lt"/>
                <a:ea typeface="+mn-ea"/>
                <a:cs typeface="+mn-cs"/>
              </a:defRPr>
            </a:lvl9pPr>
          </a:lstStyle>
          <a:p>
            <a:pPr algn="ctr"/>
            <a:r>
              <a:rPr lang="en-US" altLang="zh-CN" dirty="0" smtClean="0">
                <a:latin typeface="Calibri" panose="020F0502020204030204" charset="0"/>
                <a:ea typeface="黑体" panose="02010609060101010101" pitchFamily="49" charset="-122"/>
                <a:cs typeface="Calibri" panose="020F0502020204030204" charset="0"/>
              </a:rPr>
              <a:t>Sales Dept.</a:t>
            </a:r>
            <a:endParaRPr lang="zh-CN" altLang="en-US" dirty="0">
              <a:latin typeface="Calibri" panose="020F0502020204030204" charset="0"/>
              <a:ea typeface="黑体" panose="02010609060101010101" pitchFamily="49" charset="-122"/>
              <a:cs typeface="Calibri" panose="020F0502020204030204" charset="0"/>
            </a:endParaRPr>
          </a:p>
        </p:txBody>
      </p:sp>
      <p:sp>
        <p:nvSpPr>
          <p:cNvPr id="75" name="圆角矩形 74"/>
          <p:cNvSpPr/>
          <p:nvPr/>
        </p:nvSpPr>
        <p:spPr>
          <a:xfrm>
            <a:off x="4629780" y="4727315"/>
            <a:ext cx="914401" cy="39235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defPPr>
              <a:defRPr lang="zh-CN">
                <a:solidFill>
                  <a:schemeClr val="lt1"/>
                </a:solidFill>
              </a:defRPr>
            </a:defPPr>
            <a:lvl1pPr marL="0" algn="l" defTabSz="914400" rtl="0" eaLnBrk="1" latinLnBrk="0" hangingPunct="1">
              <a:defRPr sz="1100">
                <a:solidFill>
                  <a:schemeClr val="lt1"/>
                </a:solidFill>
                <a:latin typeface="+mn-lt"/>
                <a:ea typeface="+mn-ea"/>
                <a:cs typeface="+mn-cs"/>
              </a:defRPr>
            </a:lvl1pPr>
            <a:lvl2pPr marL="457200" algn="l" defTabSz="914400" rtl="0" eaLnBrk="1" latinLnBrk="0" hangingPunct="1">
              <a:defRPr sz="1100">
                <a:solidFill>
                  <a:schemeClr val="lt1"/>
                </a:solidFill>
                <a:latin typeface="+mn-lt"/>
                <a:ea typeface="+mn-ea"/>
                <a:cs typeface="+mn-cs"/>
              </a:defRPr>
            </a:lvl2pPr>
            <a:lvl3pPr marL="914400" algn="l" defTabSz="914400" rtl="0" eaLnBrk="1" latinLnBrk="0" hangingPunct="1">
              <a:defRPr sz="1100">
                <a:solidFill>
                  <a:schemeClr val="lt1"/>
                </a:solidFill>
                <a:latin typeface="+mn-lt"/>
                <a:ea typeface="+mn-ea"/>
                <a:cs typeface="+mn-cs"/>
              </a:defRPr>
            </a:lvl3pPr>
            <a:lvl4pPr marL="1371600" algn="l" defTabSz="914400" rtl="0" eaLnBrk="1" latinLnBrk="0" hangingPunct="1">
              <a:defRPr sz="1100">
                <a:solidFill>
                  <a:schemeClr val="lt1"/>
                </a:solidFill>
                <a:latin typeface="+mn-lt"/>
                <a:ea typeface="+mn-ea"/>
                <a:cs typeface="+mn-cs"/>
              </a:defRPr>
            </a:lvl4pPr>
            <a:lvl5pPr marL="1828800" algn="l" defTabSz="914400" rtl="0" eaLnBrk="1" latinLnBrk="0" hangingPunct="1">
              <a:defRPr sz="1100">
                <a:solidFill>
                  <a:schemeClr val="lt1"/>
                </a:solidFill>
                <a:latin typeface="+mn-lt"/>
                <a:ea typeface="+mn-ea"/>
                <a:cs typeface="+mn-cs"/>
              </a:defRPr>
            </a:lvl5pPr>
            <a:lvl6pPr marL="2286000" algn="l" defTabSz="914400" rtl="0" eaLnBrk="1" latinLnBrk="0" hangingPunct="1">
              <a:defRPr sz="1100">
                <a:solidFill>
                  <a:schemeClr val="lt1"/>
                </a:solidFill>
                <a:latin typeface="+mn-lt"/>
                <a:ea typeface="+mn-ea"/>
                <a:cs typeface="+mn-cs"/>
              </a:defRPr>
            </a:lvl6pPr>
            <a:lvl7pPr marL="2743200" algn="l" defTabSz="914400" rtl="0" eaLnBrk="1" latinLnBrk="0" hangingPunct="1">
              <a:defRPr sz="1100">
                <a:solidFill>
                  <a:schemeClr val="lt1"/>
                </a:solidFill>
                <a:latin typeface="+mn-lt"/>
                <a:ea typeface="+mn-ea"/>
                <a:cs typeface="+mn-cs"/>
              </a:defRPr>
            </a:lvl7pPr>
            <a:lvl8pPr marL="3200400" algn="l" defTabSz="914400" rtl="0" eaLnBrk="1" latinLnBrk="0" hangingPunct="1">
              <a:defRPr sz="1100">
                <a:solidFill>
                  <a:schemeClr val="lt1"/>
                </a:solidFill>
                <a:latin typeface="+mn-lt"/>
                <a:ea typeface="+mn-ea"/>
                <a:cs typeface="+mn-cs"/>
              </a:defRPr>
            </a:lvl8pPr>
            <a:lvl9pPr marL="3657600" algn="l" defTabSz="914400" rtl="0" eaLnBrk="1" latinLnBrk="0" hangingPunct="1">
              <a:defRPr sz="1100">
                <a:solidFill>
                  <a:schemeClr val="lt1"/>
                </a:solidFill>
                <a:latin typeface="+mn-lt"/>
                <a:ea typeface="+mn-ea"/>
                <a:cs typeface="+mn-cs"/>
              </a:defRPr>
            </a:lvl9pPr>
          </a:lstStyle>
          <a:p>
            <a:pPr algn="ctr"/>
            <a:r>
              <a:rPr lang="en-US" altLang="zh-CN" dirty="0" smtClean="0">
                <a:latin typeface="Calibri" panose="020F0502020204030204" charset="0"/>
                <a:ea typeface="黑体" panose="02010609060101010101" pitchFamily="49" charset="-122"/>
                <a:cs typeface="Calibri" panose="020F0502020204030204" charset="0"/>
              </a:rPr>
              <a:t>Business Assistant</a:t>
            </a:r>
            <a:endParaRPr lang="zh-CN" altLang="en-US" dirty="0">
              <a:latin typeface="Calibri" panose="020F0502020204030204" charset="0"/>
              <a:ea typeface="黑体" panose="02010609060101010101" pitchFamily="49" charset="-122"/>
              <a:cs typeface="Calibri" panose="020F0502020204030204" charset="0"/>
            </a:endParaRPr>
          </a:p>
        </p:txBody>
      </p:sp>
      <p:sp>
        <p:nvSpPr>
          <p:cNvPr id="76" name="圆角矩形 75"/>
          <p:cNvSpPr/>
          <p:nvPr/>
        </p:nvSpPr>
        <p:spPr>
          <a:xfrm>
            <a:off x="7395015" y="4749349"/>
            <a:ext cx="1013552" cy="369706"/>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defPPr>
              <a:defRPr lang="zh-CN">
                <a:solidFill>
                  <a:schemeClr val="lt1"/>
                </a:solidFill>
              </a:defRPr>
            </a:defPPr>
            <a:lvl1pPr marL="0" algn="l" defTabSz="914400" rtl="0" eaLnBrk="1" latinLnBrk="0" hangingPunct="1">
              <a:defRPr sz="1100">
                <a:solidFill>
                  <a:schemeClr val="lt1"/>
                </a:solidFill>
                <a:latin typeface="+mn-lt"/>
                <a:ea typeface="+mn-ea"/>
                <a:cs typeface="+mn-cs"/>
              </a:defRPr>
            </a:lvl1pPr>
            <a:lvl2pPr marL="457200" algn="l" defTabSz="914400" rtl="0" eaLnBrk="1" latinLnBrk="0" hangingPunct="1">
              <a:defRPr sz="1100">
                <a:solidFill>
                  <a:schemeClr val="lt1"/>
                </a:solidFill>
                <a:latin typeface="+mn-lt"/>
                <a:ea typeface="+mn-ea"/>
                <a:cs typeface="+mn-cs"/>
              </a:defRPr>
            </a:lvl2pPr>
            <a:lvl3pPr marL="914400" algn="l" defTabSz="914400" rtl="0" eaLnBrk="1" latinLnBrk="0" hangingPunct="1">
              <a:defRPr sz="1100">
                <a:solidFill>
                  <a:schemeClr val="lt1"/>
                </a:solidFill>
                <a:latin typeface="+mn-lt"/>
                <a:ea typeface="+mn-ea"/>
                <a:cs typeface="+mn-cs"/>
              </a:defRPr>
            </a:lvl3pPr>
            <a:lvl4pPr marL="1371600" algn="l" defTabSz="914400" rtl="0" eaLnBrk="1" latinLnBrk="0" hangingPunct="1">
              <a:defRPr sz="1100">
                <a:solidFill>
                  <a:schemeClr val="lt1"/>
                </a:solidFill>
                <a:latin typeface="+mn-lt"/>
                <a:ea typeface="+mn-ea"/>
                <a:cs typeface="+mn-cs"/>
              </a:defRPr>
            </a:lvl4pPr>
            <a:lvl5pPr marL="1828800" algn="l" defTabSz="914400" rtl="0" eaLnBrk="1" latinLnBrk="0" hangingPunct="1">
              <a:defRPr sz="1100">
                <a:solidFill>
                  <a:schemeClr val="lt1"/>
                </a:solidFill>
                <a:latin typeface="+mn-lt"/>
                <a:ea typeface="+mn-ea"/>
                <a:cs typeface="+mn-cs"/>
              </a:defRPr>
            </a:lvl5pPr>
            <a:lvl6pPr marL="2286000" algn="l" defTabSz="914400" rtl="0" eaLnBrk="1" latinLnBrk="0" hangingPunct="1">
              <a:defRPr sz="1100">
                <a:solidFill>
                  <a:schemeClr val="lt1"/>
                </a:solidFill>
                <a:latin typeface="+mn-lt"/>
                <a:ea typeface="+mn-ea"/>
                <a:cs typeface="+mn-cs"/>
              </a:defRPr>
            </a:lvl6pPr>
            <a:lvl7pPr marL="2743200" algn="l" defTabSz="914400" rtl="0" eaLnBrk="1" latinLnBrk="0" hangingPunct="1">
              <a:defRPr sz="1100">
                <a:solidFill>
                  <a:schemeClr val="lt1"/>
                </a:solidFill>
                <a:latin typeface="+mn-lt"/>
                <a:ea typeface="+mn-ea"/>
                <a:cs typeface="+mn-cs"/>
              </a:defRPr>
            </a:lvl7pPr>
            <a:lvl8pPr marL="3200400" algn="l" defTabSz="914400" rtl="0" eaLnBrk="1" latinLnBrk="0" hangingPunct="1">
              <a:defRPr sz="1100">
                <a:solidFill>
                  <a:schemeClr val="lt1"/>
                </a:solidFill>
                <a:latin typeface="+mn-lt"/>
                <a:ea typeface="+mn-ea"/>
                <a:cs typeface="+mn-cs"/>
              </a:defRPr>
            </a:lvl8pPr>
            <a:lvl9pPr marL="3657600" algn="l" defTabSz="914400" rtl="0" eaLnBrk="1" latinLnBrk="0" hangingPunct="1">
              <a:defRPr sz="1100">
                <a:solidFill>
                  <a:schemeClr val="lt1"/>
                </a:solidFill>
                <a:latin typeface="+mn-lt"/>
                <a:ea typeface="+mn-ea"/>
                <a:cs typeface="+mn-cs"/>
              </a:defRPr>
            </a:lvl9pPr>
          </a:lstStyle>
          <a:p>
            <a:pPr algn="ctr"/>
            <a:r>
              <a:rPr lang="en-US" altLang="zh-CN" dirty="0" smtClean="0">
                <a:latin typeface="Calibri" panose="020F0502020204030204" charset="0"/>
                <a:ea typeface="黑体" panose="02010609060101010101" pitchFamily="49" charset="-122"/>
                <a:cs typeface="Calibri" panose="020F0502020204030204" charset="0"/>
              </a:rPr>
              <a:t>Engineering Dept.</a:t>
            </a:r>
            <a:endParaRPr lang="zh-CN" altLang="en-US" dirty="0">
              <a:latin typeface="Calibri" panose="020F0502020204030204" charset="0"/>
              <a:ea typeface="黑体" panose="02010609060101010101" pitchFamily="49" charset="-122"/>
              <a:cs typeface="Calibri" panose="020F0502020204030204" charset="0"/>
            </a:endParaRPr>
          </a:p>
        </p:txBody>
      </p:sp>
      <p:sp>
        <p:nvSpPr>
          <p:cNvPr id="77" name="圆角矩形 76"/>
          <p:cNvSpPr/>
          <p:nvPr/>
        </p:nvSpPr>
        <p:spPr>
          <a:xfrm>
            <a:off x="5581265" y="4738332"/>
            <a:ext cx="524777" cy="380723"/>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defPPr>
              <a:defRPr lang="zh-CN">
                <a:solidFill>
                  <a:schemeClr val="lt1"/>
                </a:solidFill>
              </a:defRPr>
            </a:defPPr>
            <a:lvl1pPr marL="0" algn="l" defTabSz="914400" rtl="0" eaLnBrk="1" latinLnBrk="0" hangingPunct="1">
              <a:defRPr sz="1100">
                <a:solidFill>
                  <a:schemeClr val="lt1"/>
                </a:solidFill>
                <a:latin typeface="+mn-lt"/>
                <a:ea typeface="+mn-ea"/>
                <a:cs typeface="+mn-cs"/>
              </a:defRPr>
            </a:lvl1pPr>
            <a:lvl2pPr marL="457200" algn="l" defTabSz="914400" rtl="0" eaLnBrk="1" latinLnBrk="0" hangingPunct="1">
              <a:defRPr sz="1100">
                <a:solidFill>
                  <a:schemeClr val="lt1"/>
                </a:solidFill>
                <a:latin typeface="+mn-lt"/>
                <a:ea typeface="+mn-ea"/>
                <a:cs typeface="+mn-cs"/>
              </a:defRPr>
            </a:lvl2pPr>
            <a:lvl3pPr marL="914400" algn="l" defTabSz="914400" rtl="0" eaLnBrk="1" latinLnBrk="0" hangingPunct="1">
              <a:defRPr sz="1100">
                <a:solidFill>
                  <a:schemeClr val="lt1"/>
                </a:solidFill>
                <a:latin typeface="+mn-lt"/>
                <a:ea typeface="+mn-ea"/>
                <a:cs typeface="+mn-cs"/>
              </a:defRPr>
            </a:lvl3pPr>
            <a:lvl4pPr marL="1371600" algn="l" defTabSz="914400" rtl="0" eaLnBrk="1" latinLnBrk="0" hangingPunct="1">
              <a:defRPr sz="1100">
                <a:solidFill>
                  <a:schemeClr val="lt1"/>
                </a:solidFill>
                <a:latin typeface="+mn-lt"/>
                <a:ea typeface="+mn-ea"/>
                <a:cs typeface="+mn-cs"/>
              </a:defRPr>
            </a:lvl4pPr>
            <a:lvl5pPr marL="1828800" algn="l" defTabSz="914400" rtl="0" eaLnBrk="1" latinLnBrk="0" hangingPunct="1">
              <a:defRPr sz="1100">
                <a:solidFill>
                  <a:schemeClr val="lt1"/>
                </a:solidFill>
                <a:latin typeface="+mn-lt"/>
                <a:ea typeface="+mn-ea"/>
                <a:cs typeface="+mn-cs"/>
              </a:defRPr>
            </a:lvl5pPr>
            <a:lvl6pPr marL="2286000" algn="l" defTabSz="914400" rtl="0" eaLnBrk="1" latinLnBrk="0" hangingPunct="1">
              <a:defRPr sz="1100">
                <a:solidFill>
                  <a:schemeClr val="lt1"/>
                </a:solidFill>
                <a:latin typeface="+mn-lt"/>
                <a:ea typeface="+mn-ea"/>
                <a:cs typeface="+mn-cs"/>
              </a:defRPr>
            </a:lvl6pPr>
            <a:lvl7pPr marL="2743200" algn="l" defTabSz="914400" rtl="0" eaLnBrk="1" latinLnBrk="0" hangingPunct="1">
              <a:defRPr sz="1100">
                <a:solidFill>
                  <a:schemeClr val="lt1"/>
                </a:solidFill>
                <a:latin typeface="+mn-lt"/>
                <a:ea typeface="+mn-ea"/>
                <a:cs typeface="+mn-cs"/>
              </a:defRPr>
            </a:lvl7pPr>
            <a:lvl8pPr marL="3200400" algn="l" defTabSz="914400" rtl="0" eaLnBrk="1" latinLnBrk="0" hangingPunct="1">
              <a:defRPr sz="1100">
                <a:solidFill>
                  <a:schemeClr val="lt1"/>
                </a:solidFill>
                <a:latin typeface="+mn-lt"/>
                <a:ea typeface="+mn-ea"/>
                <a:cs typeface="+mn-cs"/>
              </a:defRPr>
            </a:lvl8pPr>
            <a:lvl9pPr marL="3657600" algn="l" defTabSz="914400" rtl="0" eaLnBrk="1" latinLnBrk="0" hangingPunct="1">
              <a:defRPr sz="1100">
                <a:solidFill>
                  <a:schemeClr val="lt1"/>
                </a:solidFill>
                <a:latin typeface="+mn-lt"/>
                <a:ea typeface="+mn-ea"/>
                <a:cs typeface="+mn-cs"/>
              </a:defRPr>
            </a:lvl9pPr>
          </a:lstStyle>
          <a:p>
            <a:pPr algn="ctr"/>
            <a:r>
              <a:rPr lang="en-US" altLang="zh-CN" dirty="0" smtClean="0">
                <a:latin typeface="Calibri" panose="020F0502020204030204" charset="0"/>
                <a:ea typeface="黑体" panose="02010609060101010101" pitchFamily="49" charset="-122"/>
                <a:cs typeface="Calibri" panose="020F0502020204030204" charset="0"/>
              </a:rPr>
              <a:t>HR Dept.</a:t>
            </a:r>
            <a:endParaRPr lang="zh-CN" altLang="en-US" dirty="0">
              <a:latin typeface="Calibri" panose="020F0502020204030204" charset="0"/>
              <a:ea typeface="黑体" panose="02010609060101010101" pitchFamily="49" charset="-122"/>
              <a:cs typeface="Calibri" panose="020F0502020204030204" charset="0"/>
            </a:endParaRPr>
          </a:p>
        </p:txBody>
      </p:sp>
      <p:sp>
        <p:nvSpPr>
          <p:cNvPr id="78" name="圆角矩形 77"/>
          <p:cNvSpPr/>
          <p:nvPr/>
        </p:nvSpPr>
        <p:spPr>
          <a:xfrm>
            <a:off x="5962823" y="3867998"/>
            <a:ext cx="826265" cy="42965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defPPr>
              <a:defRPr lang="zh-CN">
                <a:solidFill>
                  <a:schemeClr val="lt1"/>
                </a:solidFill>
              </a:defRPr>
            </a:defPPr>
            <a:lvl1pPr marL="0" algn="l" defTabSz="914400" rtl="0" eaLnBrk="1" latinLnBrk="0" hangingPunct="1">
              <a:defRPr sz="1100">
                <a:solidFill>
                  <a:schemeClr val="lt1"/>
                </a:solidFill>
                <a:latin typeface="+mn-lt"/>
                <a:ea typeface="+mn-ea"/>
                <a:cs typeface="+mn-cs"/>
              </a:defRPr>
            </a:lvl1pPr>
            <a:lvl2pPr marL="457200" algn="l" defTabSz="914400" rtl="0" eaLnBrk="1" latinLnBrk="0" hangingPunct="1">
              <a:defRPr sz="1100">
                <a:solidFill>
                  <a:schemeClr val="lt1"/>
                </a:solidFill>
                <a:latin typeface="+mn-lt"/>
                <a:ea typeface="+mn-ea"/>
                <a:cs typeface="+mn-cs"/>
              </a:defRPr>
            </a:lvl2pPr>
            <a:lvl3pPr marL="914400" algn="l" defTabSz="914400" rtl="0" eaLnBrk="1" latinLnBrk="0" hangingPunct="1">
              <a:defRPr sz="1100">
                <a:solidFill>
                  <a:schemeClr val="lt1"/>
                </a:solidFill>
                <a:latin typeface="+mn-lt"/>
                <a:ea typeface="+mn-ea"/>
                <a:cs typeface="+mn-cs"/>
              </a:defRPr>
            </a:lvl3pPr>
            <a:lvl4pPr marL="1371600" algn="l" defTabSz="914400" rtl="0" eaLnBrk="1" latinLnBrk="0" hangingPunct="1">
              <a:defRPr sz="1100">
                <a:solidFill>
                  <a:schemeClr val="lt1"/>
                </a:solidFill>
                <a:latin typeface="+mn-lt"/>
                <a:ea typeface="+mn-ea"/>
                <a:cs typeface="+mn-cs"/>
              </a:defRPr>
            </a:lvl4pPr>
            <a:lvl5pPr marL="1828800" algn="l" defTabSz="914400" rtl="0" eaLnBrk="1" latinLnBrk="0" hangingPunct="1">
              <a:defRPr sz="1100">
                <a:solidFill>
                  <a:schemeClr val="lt1"/>
                </a:solidFill>
                <a:latin typeface="+mn-lt"/>
                <a:ea typeface="+mn-ea"/>
                <a:cs typeface="+mn-cs"/>
              </a:defRPr>
            </a:lvl5pPr>
            <a:lvl6pPr marL="2286000" algn="l" defTabSz="914400" rtl="0" eaLnBrk="1" latinLnBrk="0" hangingPunct="1">
              <a:defRPr sz="1100">
                <a:solidFill>
                  <a:schemeClr val="lt1"/>
                </a:solidFill>
                <a:latin typeface="+mn-lt"/>
                <a:ea typeface="+mn-ea"/>
                <a:cs typeface="+mn-cs"/>
              </a:defRPr>
            </a:lvl6pPr>
            <a:lvl7pPr marL="2743200" algn="l" defTabSz="914400" rtl="0" eaLnBrk="1" latinLnBrk="0" hangingPunct="1">
              <a:defRPr sz="1100">
                <a:solidFill>
                  <a:schemeClr val="lt1"/>
                </a:solidFill>
                <a:latin typeface="+mn-lt"/>
                <a:ea typeface="+mn-ea"/>
                <a:cs typeface="+mn-cs"/>
              </a:defRPr>
            </a:lvl7pPr>
            <a:lvl8pPr marL="3200400" algn="l" defTabSz="914400" rtl="0" eaLnBrk="1" latinLnBrk="0" hangingPunct="1">
              <a:defRPr sz="1100">
                <a:solidFill>
                  <a:schemeClr val="lt1"/>
                </a:solidFill>
                <a:latin typeface="+mn-lt"/>
                <a:ea typeface="+mn-ea"/>
                <a:cs typeface="+mn-cs"/>
              </a:defRPr>
            </a:lvl8pPr>
            <a:lvl9pPr marL="3657600" algn="l" defTabSz="914400" rtl="0" eaLnBrk="1" latinLnBrk="0" hangingPunct="1">
              <a:defRPr sz="1100">
                <a:solidFill>
                  <a:schemeClr val="lt1"/>
                </a:solidFill>
                <a:latin typeface="+mn-lt"/>
                <a:ea typeface="+mn-ea"/>
                <a:cs typeface="+mn-cs"/>
              </a:defRPr>
            </a:lvl9pPr>
          </a:lstStyle>
          <a:p>
            <a:pPr algn="ctr"/>
            <a:r>
              <a:rPr lang="en-US" altLang="zh-CN" dirty="0" smtClean="0">
                <a:latin typeface="Calibri" panose="020F0502020204030204" charset="0"/>
                <a:ea typeface="黑体" panose="02010609060101010101" pitchFamily="49" charset="-122"/>
                <a:cs typeface="Calibri" panose="020F0502020204030204" charset="0"/>
              </a:rPr>
              <a:t>Logistic Dept.</a:t>
            </a:r>
            <a:endParaRPr lang="zh-CN" altLang="en-US" dirty="0">
              <a:latin typeface="Calibri" panose="020F0502020204030204" charset="0"/>
              <a:ea typeface="黑体" panose="02010609060101010101" pitchFamily="49" charset="-122"/>
              <a:cs typeface="Calibri" panose="020F0502020204030204" charset="0"/>
            </a:endParaRPr>
          </a:p>
        </p:txBody>
      </p:sp>
      <p:sp>
        <p:nvSpPr>
          <p:cNvPr id="79" name="圆角矩形 78"/>
          <p:cNvSpPr/>
          <p:nvPr/>
        </p:nvSpPr>
        <p:spPr>
          <a:xfrm>
            <a:off x="6139093" y="4738332"/>
            <a:ext cx="1211855" cy="380723"/>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defPPr>
              <a:defRPr lang="zh-CN">
                <a:solidFill>
                  <a:schemeClr val="lt1"/>
                </a:solidFill>
              </a:defRPr>
            </a:defPPr>
            <a:lvl1pPr marL="0" algn="l" defTabSz="914400" rtl="0" eaLnBrk="1" latinLnBrk="0" hangingPunct="1">
              <a:defRPr sz="1100">
                <a:solidFill>
                  <a:schemeClr val="lt1"/>
                </a:solidFill>
                <a:latin typeface="+mn-lt"/>
                <a:ea typeface="+mn-ea"/>
                <a:cs typeface="+mn-cs"/>
              </a:defRPr>
            </a:lvl1pPr>
            <a:lvl2pPr marL="457200" algn="l" defTabSz="914400" rtl="0" eaLnBrk="1" latinLnBrk="0" hangingPunct="1">
              <a:defRPr sz="1100">
                <a:solidFill>
                  <a:schemeClr val="lt1"/>
                </a:solidFill>
                <a:latin typeface="+mn-lt"/>
                <a:ea typeface="+mn-ea"/>
                <a:cs typeface="+mn-cs"/>
              </a:defRPr>
            </a:lvl2pPr>
            <a:lvl3pPr marL="914400" algn="l" defTabSz="914400" rtl="0" eaLnBrk="1" latinLnBrk="0" hangingPunct="1">
              <a:defRPr sz="1100">
                <a:solidFill>
                  <a:schemeClr val="lt1"/>
                </a:solidFill>
                <a:latin typeface="+mn-lt"/>
                <a:ea typeface="+mn-ea"/>
                <a:cs typeface="+mn-cs"/>
              </a:defRPr>
            </a:lvl3pPr>
            <a:lvl4pPr marL="1371600" algn="l" defTabSz="914400" rtl="0" eaLnBrk="1" latinLnBrk="0" hangingPunct="1">
              <a:defRPr sz="1100">
                <a:solidFill>
                  <a:schemeClr val="lt1"/>
                </a:solidFill>
                <a:latin typeface="+mn-lt"/>
                <a:ea typeface="+mn-ea"/>
                <a:cs typeface="+mn-cs"/>
              </a:defRPr>
            </a:lvl4pPr>
            <a:lvl5pPr marL="1828800" algn="l" defTabSz="914400" rtl="0" eaLnBrk="1" latinLnBrk="0" hangingPunct="1">
              <a:defRPr sz="1100">
                <a:solidFill>
                  <a:schemeClr val="lt1"/>
                </a:solidFill>
                <a:latin typeface="+mn-lt"/>
                <a:ea typeface="+mn-ea"/>
                <a:cs typeface="+mn-cs"/>
              </a:defRPr>
            </a:lvl5pPr>
            <a:lvl6pPr marL="2286000" algn="l" defTabSz="914400" rtl="0" eaLnBrk="1" latinLnBrk="0" hangingPunct="1">
              <a:defRPr sz="1100">
                <a:solidFill>
                  <a:schemeClr val="lt1"/>
                </a:solidFill>
                <a:latin typeface="+mn-lt"/>
                <a:ea typeface="+mn-ea"/>
                <a:cs typeface="+mn-cs"/>
              </a:defRPr>
            </a:lvl6pPr>
            <a:lvl7pPr marL="2743200" algn="l" defTabSz="914400" rtl="0" eaLnBrk="1" latinLnBrk="0" hangingPunct="1">
              <a:defRPr sz="1100">
                <a:solidFill>
                  <a:schemeClr val="lt1"/>
                </a:solidFill>
                <a:latin typeface="+mn-lt"/>
                <a:ea typeface="+mn-ea"/>
                <a:cs typeface="+mn-cs"/>
              </a:defRPr>
            </a:lvl7pPr>
            <a:lvl8pPr marL="3200400" algn="l" defTabSz="914400" rtl="0" eaLnBrk="1" latinLnBrk="0" hangingPunct="1">
              <a:defRPr sz="1100">
                <a:solidFill>
                  <a:schemeClr val="lt1"/>
                </a:solidFill>
                <a:latin typeface="+mn-lt"/>
                <a:ea typeface="+mn-ea"/>
                <a:cs typeface="+mn-cs"/>
              </a:defRPr>
            </a:lvl8pPr>
            <a:lvl9pPr marL="3657600" algn="l" defTabSz="914400" rtl="0" eaLnBrk="1" latinLnBrk="0" hangingPunct="1">
              <a:defRPr sz="1100">
                <a:solidFill>
                  <a:schemeClr val="lt1"/>
                </a:solidFill>
                <a:latin typeface="+mn-lt"/>
                <a:ea typeface="+mn-ea"/>
                <a:cs typeface="+mn-cs"/>
              </a:defRPr>
            </a:lvl9pPr>
          </a:lstStyle>
          <a:p>
            <a:pPr algn="ctr"/>
            <a:r>
              <a:rPr lang="en-US" altLang="zh-CN" dirty="0" smtClean="0">
                <a:latin typeface="Calibri" panose="020F0502020204030204" charset="0"/>
                <a:ea typeface="黑体" panose="02010609060101010101" pitchFamily="49" charset="-122"/>
                <a:cs typeface="Calibri" panose="020F0502020204030204" charset="0"/>
              </a:rPr>
              <a:t>Administration Dept.</a:t>
            </a:r>
            <a:endParaRPr lang="zh-CN" altLang="en-US" dirty="0">
              <a:latin typeface="Calibri" panose="020F0502020204030204" charset="0"/>
              <a:ea typeface="黑体" panose="02010609060101010101" pitchFamily="49" charset="-122"/>
              <a:cs typeface="Calibri" panose="020F0502020204030204" charset="0"/>
            </a:endParaRPr>
          </a:p>
        </p:txBody>
      </p:sp>
      <p:sp>
        <p:nvSpPr>
          <p:cNvPr id="80" name="圆角矩形 79"/>
          <p:cNvSpPr/>
          <p:nvPr/>
        </p:nvSpPr>
        <p:spPr>
          <a:xfrm>
            <a:off x="8441617" y="4749349"/>
            <a:ext cx="1057619" cy="35868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defPPr>
              <a:defRPr lang="zh-CN">
                <a:solidFill>
                  <a:schemeClr val="lt1"/>
                </a:solidFill>
              </a:defRPr>
            </a:defPPr>
            <a:lvl1pPr marL="0" algn="l" defTabSz="914400" rtl="0" eaLnBrk="1" latinLnBrk="0" hangingPunct="1">
              <a:defRPr sz="1100">
                <a:solidFill>
                  <a:schemeClr val="lt1"/>
                </a:solidFill>
                <a:latin typeface="+mn-lt"/>
                <a:ea typeface="+mn-ea"/>
                <a:cs typeface="+mn-cs"/>
              </a:defRPr>
            </a:lvl1pPr>
            <a:lvl2pPr marL="457200" algn="l" defTabSz="914400" rtl="0" eaLnBrk="1" latinLnBrk="0" hangingPunct="1">
              <a:defRPr sz="1100">
                <a:solidFill>
                  <a:schemeClr val="lt1"/>
                </a:solidFill>
                <a:latin typeface="+mn-lt"/>
                <a:ea typeface="+mn-ea"/>
                <a:cs typeface="+mn-cs"/>
              </a:defRPr>
            </a:lvl2pPr>
            <a:lvl3pPr marL="914400" algn="l" defTabSz="914400" rtl="0" eaLnBrk="1" latinLnBrk="0" hangingPunct="1">
              <a:defRPr sz="1100">
                <a:solidFill>
                  <a:schemeClr val="lt1"/>
                </a:solidFill>
                <a:latin typeface="+mn-lt"/>
                <a:ea typeface="+mn-ea"/>
                <a:cs typeface="+mn-cs"/>
              </a:defRPr>
            </a:lvl3pPr>
            <a:lvl4pPr marL="1371600" algn="l" defTabSz="914400" rtl="0" eaLnBrk="1" latinLnBrk="0" hangingPunct="1">
              <a:defRPr sz="1100">
                <a:solidFill>
                  <a:schemeClr val="lt1"/>
                </a:solidFill>
                <a:latin typeface="+mn-lt"/>
                <a:ea typeface="+mn-ea"/>
                <a:cs typeface="+mn-cs"/>
              </a:defRPr>
            </a:lvl4pPr>
            <a:lvl5pPr marL="1828800" algn="l" defTabSz="914400" rtl="0" eaLnBrk="1" latinLnBrk="0" hangingPunct="1">
              <a:defRPr sz="1100">
                <a:solidFill>
                  <a:schemeClr val="lt1"/>
                </a:solidFill>
                <a:latin typeface="+mn-lt"/>
                <a:ea typeface="+mn-ea"/>
                <a:cs typeface="+mn-cs"/>
              </a:defRPr>
            </a:lvl5pPr>
            <a:lvl6pPr marL="2286000" algn="l" defTabSz="914400" rtl="0" eaLnBrk="1" latinLnBrk="0" hangingPunct="1">
              <a:defRPr sz="1100">
                <a:solidFill>
                  <a:schemeClr val="lt1"/>
                </a:solidFill>
                <a:latin typeface="+mn-lt"/>
                <a:ea typeface="+mn-ea"/>
                <a:cs typeface="+mn-cs"/>
              </a:defRPr>
            </a:lvl6pPr>
            <a:lvl7pPr marL="2743200" algn="l" defTabSz="914400" rtl="0" eaLnBrk="1" latinLnBrk="0" hangingPunct="1">
              <a:defRPr sz="1100">
                <a:solidFill>
                  <a:schemeClr val="lt1"/>
                </a:solidFill>
                <a:latin typeface="+mn-lt"/>
                <a:ea typeface="+mn-ea"/>
                <a:cs typeface="+mn-cs"/>
              </a:defRPr>
            </a:lvl7pPr>
            <a:lvl8pPr marL="3200400" algn="l" defTabSz="914400" rtl="0" eaLnBrk="1" latinLnBrk="0" hangingPunct="1">
              <a:defRPr sz="1100">
                <a:solidFill>
                  <a:schemeClr val="lt1"/>
                </a:solidFill>
                <a:latin typeface="+mn-lt"/>
                <a:ea typeface="+mn-ea"/>
                <a:cs typeface="+mn-cs"/>
              </a:defRPr>
            </a:lvl8pPr>
            <a:lvl9pPr marL="3657600" algn="l" defTabSz="914400" rtl="0" eaLnBrk="1" latinLnBrk="0" hangingPunct="1">
              <a:defRPr sz="1100">
                <a:solidFill>
                  <a:schemeClr val="lt1"/>
                </a:solidFill>
                <a:latin typeface="+mn-lt"/>
                <a:ea typeface="+mn-ea"/>
                <a:cs typeface="+mn-cs"/>
              </a:defRPr>
            </a:lvl9pPr>
          </a:lstStyle>
          <a:p>
            <a:pPr algn="ctr"/>
            <a:r>
              <a:rPr lang="en-US" altLang="zh-CN" dirty="0" smtClean="0">
                <a:latin typeface="Calibri" panose="020F0502020204030204" charset="0"/>
                <a:ea typeface="黑体" panose="02010609060101010101" pitchFamily="49" charset="-122"/>
                <a:cs typeface="Calibri" panose="020F0502020204030204" charset="0"/>
              </a:rPr>
              <a:t>Risk Control Dept.</a:t>
            </a:r>
            <a:endParaRPr lang="zh-CN" altLang="en-US" dirty="0">
              <a:latin typeface="Calibri" panose="020F0502020204030204" charset="0"/>
              <a:ea typeface="黑体" panose="02010609060101010101" pitchFamily="49" charset="-122"/>
              <a:cs typeface="Calibri" panose="020F0502020204030204" charset="0"/>
            </a:endParaRPr>
          </a:p>
        </p:txBody>
      </p:sp>
      <p:sp>
        <p:nvSpPr>
          <p:cNvPr id="81" name="圆角矩形 80"/>
          <p:cNvSpPr/>
          <p:nvPr/>
        </p:nvSpPr>
        <p:spPr>
          <a:xfrm>
            <a:off x="7430426" y="3003408"/>
            <a:ext cx="879475" cy="420286"/>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defPPr>
              <a:defRPr lang="zh-CN">
                <a:solidFill>
                  <a:schemeClr val="lt1"/>
                </a:solidFill>
              </a:defRPr>
            </a:defPPr>
            <a:lvl1pPr marL="0" algn="l" defTabSz="914400" rtl="0" eaLnBrk="1" latinLnBrk="0" hangingPunct="1">
              <a:defRPr sz="1100">
                <a:solidFill>
                  <a:schemeClr val="lt1"/>
                </a:solidFill>
                <a:latin typeface="+mn-lt"/>
                <a:ea typeface="+mn-ea"/>
                <a:cs typeface="+mn-cs"/>
              </a:defRPr>
            </a:lvl1pPr>
            <a:lvl2pPr marL="457200" algn="l" defTabSz="914400" rtl="0" eaLnBrk="1" latinLnBrk="0" hangingPunct="1">
              <a:defRPr sz="1100">
                <a:solidFill>
                  <a:schemeClr val="lt1"/>
                </a:solidFill>
                <a:latin typeface="+mn-lt"/>
                <a:ea typeface="+mn-ea"/>
                <a:cs typeface="+mn-cs"/>
              </a:defRPr>
            </a:lvl2pPr>
            <a:lvl3pPr marL="914400" algn="l" defTabSz="914400" rtl="0" eaLnBrk="1" latinLnBrk="0" hangingPunct="1">
              <a:defRPr sz="1100">
                <a:solidFill>
                  <a:schemeClr val="lt1"/>
                </a:solidFill>
                <a:latin typeface="+mn-lt"/>
                <a:ea typeface="+mn-ea"/>
                <a:cs typeface="+mn-cs"/>
              </a:defRPr>
            </a:lvl3pPr>
            <a:lvl4pPr marL="1371600" algn="l" defTabSz="914400" rtl="0" eaLnBrk="1" latinLnBrk="0" hangingPunct="1">
              <a:defRPr sz="1100">
                <a:solidFill>
                  <a:schemeClr val="lt1"/>
                </a:solidFill>
                <a:latin typeface="+mn-lt"/>
                <a:ea typeface="+mn-ea"/>
                <a:cs typeface="+mn-cs"/>
              </a:defRPr>
            </a:lvl4pPr>
            <a:lvl5pPr marL="1828800" algn="l" defTabSz="914400" rtl="0" eaLnBrk="1" latinLnBrk="0" hangingPunct="1">
              <a:defRPr sz="1100">
                <a:solidFill>
                  <a:schemeClr val="lt1"/>
                </a:solidFill>
                <a:latin typeface="+mn-lt"/>
                <a:ea typeface="+mn-ea"/>
                <a:cs typeface="+mn-cs"/>
              </a:defRPr>
            </a:lvl5pPr>
            <a:lvl6pPr marL="2286000" algn="l" defTabSz="914400" rtl="0" eaLnBrk="1" latinLnBrk="0" hangingPunct="1">
              <a:defRPr sz="1100">
                <a:solidFill>
                  <a:schemeClr val="lt1"/>
                </a:solidFill>
                <a:latin typeface="+mn-lt"/>
                <a:ea typeface="+mn-ea"/>
                <a:cs typeface="+mn-cs"/>
              </a:defRPr>
            </a:lvl6pPr>
            <a:lvl7pPr marL="2743200" algn="l" defTabSz="914400" rtl="0" eaLnBrk="1" latinLnBrk="0" hangingPunct="1">
              <a:defRPr sz="1100">
                <a:solidFill>
                  <a:schemeClr val="lt1"/>
                </a:solidFill>
                <a:latin typeface="+mn-lt"/>
                <a:ea typeface="+mn-ea"/>
                <a:cs typeface="+mn-cs"/>
              </a:defRPr>
            </a:lvl7pPr>
            <a:lvl8pPr marL="3200400" algn="l" defTabSz="914400" rtl="0" eaLnBrk="1" latinLnBrk="0" hangingPunct="1">
              <a:defRPr sz="1100">
                <a:solidFill>
                  <a:schemeClr val="lt1"/>
                </a:solidFill>
                <a:latin typeface="+mn-lt"/>
                <a:ea typeface="+mn-ea"/>
                <a:cs typeface="+mn-cs"/>
              </a:defRPr>
            </a:lvl8pPr>
            <a:lvl9pPr marL="3657600" algn="l" defTabSz="914400" rtl="0" eaLnBrk="1" latinLnBrk="0" hangingPunct="1">
              <a:defRPr sz="1100">
                <a:solidFill>
                  <a:schemeClr val="lt1"/>
                </a:solidFill>
                <a:latin typeface="+mn-lt"/>
                <a:ea typeface="+mn-ea"/>
                <a:cs typeface="+mn-cs"/>
              </a:defRPr>
            </a:lvl9pPr>
          </a:lstStyle>
          <a:p>
            <a:pPr algn="ctr"/>
            <a:r>
              <a:rPr lang="en-US" altLang="zh-CN" dirty="0" smtClean="0">
                <a:latin typeface="Calibri" panose="020F0502020204030204" charset="0"/>
                <a:ea typeface="黑体" panose="02010609060101010101" pitchFamily="49" charset="-122"/>
                <a:cs typeface="Calibri" panose="020F0502020204030204" charset="0"/>
              </a:rPr>
              <a:t>R&amp;D Center</a:t>
            </a:r>
            <a:endParaRPr lang="zh-CN" altLang="en-US" dirty="0">
              <a:latin typeface="Calibri" panose="020F0502020204030204" charset="0"/>
              <a:ea typeface="黑体" panose="02010609060101010101" pitchFamily="49" charset="-122"/>
              <a:cs typeface="Calibri" panose="020F0502020204030204" charset="0"/>
            </a:endParaRPr>
          </a:p>
        </p:txBody>
      </p:sp>
      <p:sp>
        <p:nvSpPr>
          <p:cNvPr id="82" name="圆角矩形 81"/>
          <p:cNvSpPr/>
          <p:nvPr/>
        </p:nvSpPr>
        <p:spPr>
          <a:xfrm>
            <a:off x="2051879" y="3004026"/>
            <a:ext cx="1134568" cy="420286"/>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defPPr>
              <a:defRPr lang="zh-CN">
                <a:solidFill>
                  <a:schemeClr val="lt1"/>
                </a:solidFill>
              </a:defRPr>
            </a:defPPr>
            <a:lvl1pPr marL="0" algn="l" defTabSz="914400" rtl="0" eaLnBrk="1" latinLnBrk="0" hangingPunct="1">
              <a:defRPr sz="1100">
                <a:solidFill>
                  <a:schemeClr val="lt1"/>
                </a:solidFill>
                <a:latin typeface="+mn-lt"/>
                <a:ea typeface="+mn-ea"/>
                <a:cs typeface="+mn-cs"/>
              </a:defRPr>
            </a:lvl1pPr>
            <a:lvl2pPr marL="457200" algn="l" defTabSz="914400" rtl="0" eaLnBrk="1" latinLnBrk="0" hangingPunct="1">
              <a:defRPr sz="1100">
                <a:solidFill>
                  <a:schemeClr val="lt1"/>
                </a:solidFill>
                <a:latin typeface="+mn-lt"/>
                <a:ea typeface="+mn-ea"/>
                <a:cs typeface="+mn-cs"/>
              </a:defRPr>
            </a:lvl2pPr>
            <a:lvl3pPr marL="914400" algn="l" defTabSz="914400" rtl="0" eaLnBrk="1" latinLnBrk="0" hangingPunct="1">
              <a:defRPr sz="1100">
                <a:solidFill>
                  <a:schemeClr val="lt1"/>
                </a:solidFill>
                <a:latin typeface="+mn-lt"/>
                <a:ea typeface="+mn-ea"/>
                <a:cs typeface="+mn-cs"/>
              </a:defRPr>
            </a:lvl3pPr>
            <a:lvl4pPr marL="1371600" algn="l" defTabSz="914400" rtl="0" eaLnBrk="1" latinLnBrk="0" hangingPunct="1">
              <a:defRPr sz="1100">
                <a:solidFill>
                  <a:schemeClr val="lt1"/>
                </a:solidFill>
                <a:latin typeface="+mn-lt"/>
                <a:ea typeface="+mn-ea"/>
                <a:cs typeface="+mn-cs"/>
              </a:defRPr>
            </a:lvl4pPr>
            <a:lvl5pPr marL="1828800" algn="l" defTabSz="914400" rtl="0" eaLnBrk="1" latinLnBrk="0" hangingPunct="1">
              <a:defRPr sz="1100">
                <a:solidFill>
                  <a:schemeClr val="lt1"/>
                </a:solidFill>
                <a:latin typeface="+mn-lt"/>
                <a:ea typeface="+mn-ea"/>
                <a:cs typeface="+mn-cs"/>
              </a:defRPr>
            </a:lvl5pPr>
            <a:lvl6pPr marL="2286000" algn="l" defTabSz="914400" rtl="0" eaLnBrk="1" latinLnBrk="0" hangingPunct="1">
              <a:defRPr sz="1100">
                <a:solidFill>
                  <a:schemeClr val="lt1"/>
                </a:solidFill>
                <a:latin typeface="+mn-lt"/>
                <a:ea typeface="+mn-ea"/>
                <a:cs typeface="+mn-cs"/>
              </a:defRPr>
            </a:lvl6pPr>
            <a:lvl7pPr marL="2743200" algn="l" defTabSz="914400" rtl="0" eaLnBrk="1" latinLnBrk="0" hangingPunct="1">
              <a:defRPr sz="1100">
                <a:solidFill>
                  <a:schemeClr val="lt1"/>
                </a:solidFill>
                <a:latin typeface="+mn-lt"/>
                <a:ea typeface="+mn-ea"/>
                <a:cs typeface="+mn-cs"/>
              </a:defRPr>
            </a:lvl7pPr>
            <a:lvl8pPr marL="3200400" algn="l" defTabSz="914400" rtl="0" eaLnBrk="1" latinLnBrk="0" hangingPunct="1">
              <a:defRPr sz="1100">
                <a:solidFill>
                  <a:schemeClr val="lt1"/>
                </a:solidFill>
                <a:latin typeface="+mn-lt"/>
                <a:ea typeface="+mn-ea"/>
                <a:cs typeface="+mn-cs"/>
              </a:defRPr>
            </a:lvl8pPr>
            <a:lvl9pPr marL="3657600" algn="l" defTabSz="914400" rtl="0" eaLnBrk="1" latinLnBrk="0" hangingPunct="1">
              <a:defRPr sz="1100">
                <a:solidFill>
                  <a:schemeClr val="lt1"/>
                </a:solidFill>
                <a:latin typeface="+mn-lt"/>
                <a:ea typeface="+mn-ea"/>
                <a:cs typeface="+mn-cs"/>
              </a:defRPr>
            </a:lvl9pPr>
          </a:lstStyle>
          <a:p>
            <a:pPr algn="ctr"/>
            <a:r>
              <a:rPr lang="en-US" altLang="zh-CN" dirty="0" smtClean="0">
                <a:latin typeface="Calibri" panose="020F0502020204030204" charset="0"/>
                <a:ea typeface="黑体" panose="02010609060101010101" pitchFamily="49" charset="-122"/>
                <a:cs typeface="Calibri" panose="020F0502020204030204" charset="0"/>
              </a:rPr>
              <a:t>Manufacturing Center</a:t>
            </a:r>
            <a:endParaRPr lang="zh-CN" altLang="en-US" dirty="0">
              <a:latin typeface="Calibri" panose="020F0502020204030204" charset="0"/>
              <a:ea typeface="黑体" panose="02010609060101010101" pitchFamily="49" charset="-122"/>
              <a:cs typeface="Calibri" panose="020F0502020204030204" charset="0"/>
            </a:endParaRPr>
          </a:p>
        </p:txBody>
      </p:sp>
      <p:sp>
        <p:nvSpPr>
          <p:cNvPr id="83" name="任意多边形 82"/>
          <p:cNvSpPr/>
          <p:nvPr/>
        </p:nvSpPr>
        <p:spPr>
          <a:xfrm>
            <a:off x="1710429" y="3686373"/>
            <a:ext cx="1773153" cy="1029701"/>
          </a:xfrm>
          <a:custGeom>
            <a:avLst/>
            <a:gdLst>
              <a:gd name="connsiteX0" fmla="*/ 0 w 1634067"/>
              <a:gd name="connsiteY0" fmla="*/ 389467 h 389467"/>
              <a:gd name="connsiteX1" fmla="*/ 0 w 1634067"/>
              <a:gd name="connsiteY1" fmla="*/ 0 h 389467"/>
              <a:gd name="connsiteX2" fmla="*/ 1634067 w 1634067"/>
              <a:gd name="connsiteY2" fmla="*/ 0 h 389467"/>
              <a:gd name="connsiteX3" fmla="*/ 1634067 w 1634067"/>
              <a:gd name="connsiteY3" fmla="*/ 381000 h 389467"/>
            </a:gdLst>
            <a:ahLst/>
            <a:cxnLst>
              <a:cxn ang="0">
                <a:pos x="connsiteX0" y="connsiteY0"/>
              </a:cxn>
              <a:cxn ang="0">
                <a:pos x="connsiteX1" y="connsiteY1"/>
              </a:cxn>
              <a:cxn ang="0">
                <a:pos x="connsiteX2" y="connsiteY2"/>
              </a:cxn>
              <a:cxn ang="0">
                <a:pos x="connsiteX3" y="connsiteY3"/>
              </a:cxn>
            </a:cxnLst>
            <a:rect l="l" t="t" r="r" b="b"/>
            <a:pathLst>
              <a:path w="1634067" h="389467">
                <a:moveTo>
                  <a:pt x="0" y="389467"/>
                </a:moveTo>
                <a:lnTo>
                  <a:pt x="0" y="0"/>
                </a:lnTo>
                <a:lnTo>
                  <a:pt x="1634067" y="0"/>
                </a:lnTo>
                <a:lnTo>
                  <a:pt x="1634067" y="381000"/>
                </a:lnTo>
              </a:path>
            </a:pathLst>
          </a:custGeom>
          <a:ln w="12700">
            <a:solidFill>
              <a:srgbClr val="FF0000"/>
            </a:solidFill>
          </a:ln>
        </p:spPr>
        <p:style>
          <a:lnRef idx="1">
            <a:schemeClr val="accent1"/>
          </a:lnRef>
          <a:fillRef idx="0">
            <a:schemeClr val="accent1"/>
          </a:fillRef>
          <a:effectRef idx="0">
            <a:schemeClr val="accent1"/>
          </a:effectRef>
          <a:fontRef idx="minor">
            <a:schemeClr val="tx1"/>
          </a:fontRef>
        </p:style>
      </p:sp>
      <p:sp>
        <p:nvSpPr>
          <p:cNvPr id="84" name="任意多边形 83"/>
          <p:cNvSpPr/>
          <p:nvPr/>
        </p:nvSpPr>
        <p:spPr>
          <a:xfrm>
            <a:off x="8690552" y="3684519"/>
            <a:ext cx="591998" cy="174913"/>
          </a:xfrm>
          <a:custGeom>
            <a:avLst/>
            <a:gdLst>
              <a:gd name="connsiteX0" fmla="*/ 0 w 1634067"/>
              <a:gd name="connsiteY0" fmla="*/ 389467 h 389467"/>
              <a:gd name="connsiteX1" fmla="*/ 0 w 1634067"/>
              <a:gd name="connsiteY1" fmla="*/ 0 h 389467"/>
              <a:gd name="connsiteX2" fmla="*/ 1634067 w 1634067"/>
              <a:gd name="connsiteY2" fmla="*/ 0 h 389467"/>
              <a:gd name="connsiteX3" fmla="*/ 1634067 w 1634067"/>
              <a:gd name="connsiteY3" fmla="*/ 381000 h 389467"/>
            </a:gdLst>
            <a:ahLst/>
            <a:cxnLst>
              <a:cxn ang="0">
                <a:pos x="connsiteX0" y="connsiteY0"/>
              </a:cxn>
              <a:cxn ang="0">
                <a:pos x="connsiteX1" y="connsiteY1"/>
              </a:cxn>
              <a:cxn ang="0">
                <a:pos x="connsiteX2" y="connsiteY2"/>
              </a:cxn>
              <a:cxn ang="0">
                <a:pos x="connsiteX3" y="connsiteY3"/>
              </a:cxn>
            </a:cxnLst>
            <a:rect l="l" t="t" r="r" b="b"/>
            <a:pathLst>
              <a:path w="1634067" h="389467">
                <a:moveTo>
                  <a:pt x="0" y="389467"/>
                </a:moveTo>
                <a:lnTo>
                  <a:pt x="0" y="0"/>
                </a:lnTo>
                <a:lnTo>
                  <a:pt x="1634067" y="0"/>
                </a:lnTo>
                <a:lnTo>
                  <a:pt x="1634067" y="381000"/>
                </a:lnTo>
              </a:path>
            </a:pathLst>
          </a:custGeom>
          <a:ln w="12700">
            <a:solidFill>
              <a:srgbClr val="FF0000"/>
            </a:solidFill>
          </a:ln>
        </p:spPr>
        <p:style>
          <a:lnRef idx="1">
            <a:schemeClr val="accent1"/>
          </a:lnRef>
          <a:fillRef idx="0">
            <a:schemeClr val="accent1"/>
          </a:fillRef>
          <a:effectRef idx="0">
            <a:schemeClr val="accent1"/>
          </a:effectRef>
          <a:fontRef idx="minor">
            <a:schemeClr val="tx1"/>
          </a:fontRef>
        </p:style>
      </p:sp>
      <p:sp>
        <p:nvSpPr>
          <p:cNvPr id="85" name="任意多边形 84"/>
          <p:cNvSpPr/>
          <p:nvPr/>
        </p:nvSpPr>
        <p:spPr>
          <a:xfrm>
            <a:off x="7512804" y="3684519"/>
            <a:ext cx="598307" cy="172464"/>
          </a:xfrm>
          <a:custGeom>
            <a:avLst/>
            <a:gdLst>
              <a:gd name="connsiteX0" fmla="*/ 0 w 1634067"/>
              <a:gd name="connsiteY0" fmla="*/ 389467 h 389467"/>
              <a:gd name="connsiteX1" fmla="*/ 0 w 1634067"/>
              <a:gd name="connsiteY1" fmla="*/ 0 h 389467"/>
              <a:gd name="connsiteX2" fmla="*/ 1634067 w 1634067"/>
              <a:gd name="connsiteY2" fmla="*/ 0 h 389467"/>
              <a:gd name="connsiteX3" fmla="*/ 1634067 w 1634067"/>
              <a:gd name="connsiteY3" fmla="*/ 381000 h 389467"/>
            </a:gdLst>
            <a:ahLst/>
            <a:cxnLst>
              <a:cxn ang="0">
                <a:pos x="connsiteX0" y="connsiteY0"/>
              </a:cxn>
              <a:cxn ang="0">
                <a:pos x="connsiteX1" y="connsiteY1"/>
              </a:cxn>
              <a:cxn ang="0">
                <a:pos x="connsiteX2" y="connsiteY2"/>
              </a:cxn>
              <a:cxn ang="0">
                <a:pos x="connsiteX3" y="connsiteY3"/>
              </a:cxn>
            </a:cxnLst>
            <a:rect l="l" t="t" r="r" b="b"/>
            <a:pathLst>
              <a:path w="1634067" h="389467">
                <a:moveTo>
                  <a:pt x="0" y="389467"/>
                </a:moveTo>
                <a:lnTo>
                  <a:pt x="0" y="0"/>
                </a:lnTo>
                <a:lnTo>
                  <a:pt x="1634067" y="0"/>
                </a:lnTo>
                <a:lnTo>
                  <a:pt x="1634067" y="381000"/>
                </a:lnTo>
              </a:path>
            </a:pathLst>
          </a:custGeom>
          <a:ln w="12700">
            <a:solidFill>
              <a:srgbClr val="FF0000"/>
            </a:solidFill>
          </a:ln>
        </p:spPr>
        <p:style>
          <a:lnRef idx="1">
            <a:schemeClr val="accent1"/>
          </a:lnRef>
          <a:fillRef idx="0">
            <a:schemeClr val="accent1"/>
          </a:fillRef>
          <a:effectRef idx="0">
            <a:schemeClr val="accent1"/>
          </a:effectRef>
          <a:fontRef idx="minor">
            <a:schemeClr val="tx1"/>
          </a:fontRef>
        </p:style>
      </p:sp>
      <p:sp>
        <p:nvSpPr>
          <p:cNvPr id="86" name="任意多边形 85"/>
          <p:cNvSpPr/>
          <p:nvPr/>
        </p:nvSpPr>
        <p:spPr>
          <a:xfrm>
            <a:off x="4045888" y="3685755"/>
            <a:ext cx="1175624" cy="1041560"/>
          </a:xfrm>
          <a:custGeom>
            <a:avLst/>
            <a:gdLst>
              <a:gd name="connsiteX0" fmla="*/ 0 w 1634067"/>
              <a:gd name="connsiteY0" fmla="*/ 389467 h 389467"/>
              <a:gd name="connsiteX1" fmla="*/ 0 w 1634067"/>
              <a:gd name="connsiteY1" fmla="*/ 0 h 389467"/>
              <a:gd name="connsiteX2" fmla="*/ 1634067 w 1634067"/>
              <a:gd name="connsiteY2" fmla="*/ 0 h 389467"/>
              <a:gd name="connsiteX3" fmla="*/ 1634067 w 1634067"/>
              <a:gd name="connsiteY3" fmla="*/ 381000 h 389467"/>
            </a:gdLst>
            <a:ahLst/>
            <a:cxnLst>
              <a:cxn ang="0">
                <a:pos x="connsiteX0" y="connsiteY0"/>
              </a:cxn>
              <a:cxn ang="0">
                <a:pos x="connsiteX1" y="connsiteY1"/>
              </a:cxn>
              <a:cxn ang="0">
                <a:pos x="connsiteX2" y="connsiteY2"/>
              </a:cxn>
              <a:cxn ang="0">
                <a:pos x="connsiteX3" y="connsiteY3"/>
              </a:cxn>
            </a:cxnLst>
            <a:rect l="l" t="t" r="r" b="b"/>
            <a:pathLst>
              <a:path w="1634067" h="389467">
                <a:moveTo>
                  <a:pt x="0" y="389467"/>
                </a:moveTo>
                <a:lnTo>
                  <a:pt x="0" y="0"/>
                </a:lnTo>
                <a:lnTo>
                  <a:pt x="1634067" y="0"/>
                </a:lnTo>
                <a:lnTo>
                  <a:pt x="1634067" y="381000"/>
                </a:lnTo>
              </a:path>
            </a:pathLst>
          </a:custGeom>
          <a:ln w="12700">
            <a:solidFill>
              <a:srgbClr val="FF0000"/>
            </a:solidFill>
          </a:ln>
        </p:spPr>
        <p:style>
          <a:lnRef idx="1">
            <a:schemeClr val="accent1"/>
          </a:lnRef>
          <a:fillRef idx="0">
            <a:schemeClr val="accent1"/>
          </a:fillRef>
          <a:effectRef idx="0">
            <a:schemeClr val="accent1"/>
          </a:effectRef>
          <a:fontRef idx="minor">
            <a:schemeClr val="tx1"/>
          </a:fontRef>
        </p:style>
      </p:sp>
      <p:sp>
        <p:nvSpPr>
          <p:cNvPr id="87" name="任意多边形 86"/>
          <p:cNvSpPr/>
          <p:nvPr/>
        </p:nvSpPr>
        <p:spPr>
          <a:xfrm>
            <a:off x="5786553" y="3684519"/>
            <a:ext cx="1164366" cy="1053813"/>
          </a:xfrm>
          <a:custGeom>
            <a:avLst/>
            <a:gdLst>
              <a:gd name="connsiteX0" fmla="*/ 0 w 1634067"/>
              <a:gd name="connsiteY0" fmla="*/ 389467 h 389467"/>
              <a:gd name="connsiteX1" fmla="*/ 0 w 1634067"/>
              <a:gd name="connsiteY1" fmla="*/ 0 h 389467"/>
              <a:gd name="connsiteX2" fmla="*/ 1634067 w 1634067"/>
              <a:gd name="connsiteY2" fmla="*/ 0 h 389467"/>
              <a:gd name="connsiteX3" fmla="*/ 1634067 w 1634067"/>
              <a:gd name="connsiteY3" fmla="*/ 381000 h 389467"/>
            </a:gdLst>
            <a:ahLst/>
            <a:cxnLst>
              <a:cxn ang="0">
                <a:pos x="connsiteX0" y="connsiteY0"/>
              </a:cxn>
              <a:cxn ang="0">
                <a:pos x="connsiteX1" y="connsiteY1"/>
              </a:cxn>
              <a:cxn ang="0">
                <a:pos x="connsiteX2" y="connsiteY2"/>
              </a:cxn>
              <a:cxn ang="0">
                <a:pos x="connsiteX3" y="connsiteY3"/>
              </a:cxn>
            </a:cxnLst>
            <a:rect l="l" t="t" r="r" b="b"/>
            <a:pathLst>
              <a:path w="1634067" h="389467">
                <a:moveTo>
                  <a:pt x="0" y="389467"/>
                </a:moveTo>
                <a:lnTo>
                  <a:pt x="0" y="0"/>
                </a:lnTo>
                <a:lnTo>
                  <a:pt x="1634067" y="0"/>
                </a:lnTo>
                <a:lnTo>
                  <a:pt x="1634067" y="381000"/>
                </a:lnTo>
              </a:path>
            </a:pathLst>
          </a:custGeom>
          <a:ln w="12700">
            <a:solidFill>
              <a:srgbClr val="FF0000"/>
            </a:solidFill>
          </a:ln>
        </p:spPr>
        <p:style>
          <a:lnRef idx="1">
            <a:schemeClr val="accent1"/>
          </a:lnRef>
          <a:fillRef idx="0">
            <a:schemeClr val="accent1"/>
          </a:fillRef>
          <a:effectRef idx="0">
            <a:schemeClr val="accent1"/>
          </a:effectRef>
          <a:fontRef idx="minor">
            <a:schemeClr val="tx1"/>
          </a:fontRef>
        </p:style>
      </p:sp>
      <p:cxnSp>
        <p:nvCxnSpPr>
          <p:cNvPr id="88" name="直接连接符 87"/>
          <p:cNvCxnSpPr/>
          <p:nvPr/>
        </p:nvCxnSpPr>
        <p:spPr>
          <a:xfrm flipV="1">
            <a:off x="4620423" y="3417514"/>
            <a:ext cx="0" cy="45551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flipV="1">
            <a:off x="2888176" y="3688845"/>
            <a:ext cx="0" cy="17491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V="1">
            <a:off x="2317199" y="3690082"/>
            <a:ext cx="0" cy="17491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flipV="1">
            <a:off x="6373692" y="3398972"/>
            <a:ext cx="0" cy="45551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flipV="1">
            <a:off x="2621151" y="3413805"/>
            <a:ext cx="0" cy="28060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flipV="1">
            <a:off x="9000754" y="3398354"/>
            <a:ext cx="0" cy="28060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flipV="1">
            <a:off x="7820167" y="3410715"/>
            <a:ext cx="0" cy="28060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95" name="任意多边形 94"/>
          <p:cNvSpPr/>
          <p:nvPr/>
        </p:nvSpPr>
        <p:spPr>
          <a:xfrm>
            <a:off x="2611493" y="2832821"/>
            <a:ext cx="6439825" cy="174913"/>
          </a:xfrm>
          <a:custGeom>
            <a:avLst/>
            <a:gdLst>
              <a:gd name="connsiteX0" fmla="*/ 0 w 1634067"/>
              <a:gd name="connsiteY0" fmla="*/ 389467 h 389467"/>
              <a:gd name="connsiteX1" fmla="*/ 0 w 1634067"/>
              <a:gd name="connsiteY1" fmla="*/ 0 h 389467"/>
              <a:gd name="connsiteX2" fmla="*/ 1634067 w 1634067"/>
              <a:gd name="connsiteY2" fmla="*/ 0 h 389467"/>
              <a:gd name="connsiteX3" fmla="*/ 1634067 w 1634067"/>
              <a:gd name="connsiteY3" fmla="*/ 381000 h 389467"/>
            </a:gdLst>
            <a:ahLst/>
            <a:cxnLst>
              <a:cxn ang="0">
                <a:pos x="connsiteX0" y="connsiteY0"/>
              </a:cxn>
              <a:cxn ang="0">
                <a:pos x="connsiteX1" y="connsiteY1"/>
              </a:cxn>
              <a:cxn ang="0">
                <a:pos x="connsiteX2" y="connsiteY2"/>
              </a:cxn>
              <a:cxn ang="0">
                <a:pos x="connsiteX3" y="connsiteY3"/>
              </a:cxn>
            </a:cxnLst>
            <a:rect l="l" t="t" r="r" b="b"/>
            <a:pathLst>
              <a:path w="1634067" h="389467">
                <a:moveTo>
                  <a:pt x="0" y="389467"/>
                </a:moveTo>
                <a:lnTo>
                  <a:pt x="0" y="0"/>
                </a:lnTo>
                <a:lnTo>
                  <a:pt x="1634067" y="0"/>
                </a:lnTo>
                <a:lnTo>
                  <a:pt x="1634067" y="381000"/>
                </a:lnTo>
              </a:path>
            </a:pathLst>
          </a:custGeom>
          <a:ln w="12700">
            <a:solidFill>
              <a:srgbClr val="FF0000"/>
            </a:solidFill>
          </a:ln>
        </p:spPr>
        <p:style>
          <a:lnRef idx="1">
            <a:schemeClr val="accent1"/>
          </a:lnRef>
          <a:fillRef idx="0">
            <a:schemeClr val="accent1"/>
          </a:fillRef>
          <a:effectRef idx="0">
            <a:schemeClr val="accent1"/>
          </a:effectRef>
          <a:fontRef idx="minor">
            <a:schemeClr val="tx1"/>
          </a:fontRef>
        </p:style>
      </p:sp>
      <p:cxnSp>
        <p:nvCxnSpPr>
          <p:cNvPr id="96" name="直接连接符 95"/>
          <p:cNvCxnSpPr/>
          <p:nvPr/>
        </p:nvCxnSpPr>
        <p:spPr>
          <a:xfrm flipV="1">
            <a:off x="4622696" y="2838384"/>
            <a:ext cx="0" cy="17491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flipV="1">
            <a:off x="6353807" y="2823550"/>
            <a:ext cx="0" cy="17491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flipV="1">
            <a:off x="7819031" y="2837148"/>
            <a:ext cx="0" cy="17491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flipV="1">
            <a:off x="5484559" y="2364326"/>
            <a:ext cx="2273" cy="46540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flipV="1">
            <a:off x="5486831" y="1699903"/>
            <a:ext cx="0" cy="45551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flipH="1" flipV="1">
            <a:off x="5489104" y="2596719"/>
            <a:ext cx="77323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rot="5400000" flipH="1" flipV="1">
            <a:off x="7572223" y="4210461"/>
            <a:ext cx="1061366" cy="1641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rot="5400000" flipH="1" flipV="1">
            <a:off x="8757734" y="4215758"/>
            <a:ext cx="1043741" cy="140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bldLst>
      <p:bldP spid="3" grpId="0" bldLvl="0" animBg="1"/>
      <p:bldP spid="3" grpId="1" bldLvl="0" animBg="1"/>
      <p:bldP spid="3" grpId="2"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任意多边形 29"/>
          <p:cNvSpPr/>
          <p:nvPr>
            <p:custDataLst>
              <p:tags r:id="rId1"/>
            </p:custDataLst>
          </p:nvPr>
        </p:nvSpPr>
        <p:spPr>
          <a:xfrm>
            <a:off x="-9525" y="4466590"/>
            <a:ext cx="12200890" cy="2391410"/>
          </a:xfrm>
          <a:custGeom>
            <a:avLst/>
            <a:gdLst>
              <a:gd name="connsiteX0" fmla="*/ 0 w 19214"/>
              <a:gd name="connsiteY0" fmla="*/ 2612 h 3766"/>
              <a:gd name="connsiteX1" fmla="*/ 19214 w 19214"/>
              <a:gd name="connsiteY1" fmla="*/ 0 h 3766"/>
              <a:gd name="connsiteX2" fmla="*/ 19214 w 19214"/>
              <a:gd name="connsiteY2" fmla="*/ 3766 h 3766"/>
              <a:gd name="connsiteX3" fmla="*/ 15 w 19214"/>
              <a:gd name="connsiteY3" fmla="*/ 3766 h 3766"/>
              <a:gd name="connsiteX4" fmla="*/ 0 w 19214"/>
              <a:gd name="connsiteY4" fmla="*/ 2612 h 3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4" h="3766">
                <a:moveTo>
                  <a:pt x="0" y="2612"/>
                </a:moveTo>
                <a:cubicBezTo>
                  <a:pt x="2929" y="647"/>
                  <a:pt x="11309" y="6265"/>
                  <a:pt x="19214" y="0"/>
                </a:cubicBezTo>
                <a:lnTo>
                  <a:pt x="19214" y="3766"/>
                </a:lnTo>
                <a:lnTo>
                  <a:pt x="15" y="3766"/>
                </a:lnTo>
                <a:lnTo>
                  <a:pt x="0" y="2612"/>
                </a:lnTo>
                <a:close/>
              </a:path>
            </a:pathLst>
          </a:custGeom>
          <a:gradFill>
            <a:gsLst>
              <a:gs pos="100000">
                <a:srgbClr val="DC281E">
                  <a:alpha val="20000"/>
                </a:srgbClr>
              </a:gs>
              <a:gs pos="60000">
                <a:srgbClr val="DC281E"/>
              </a:gs>
              <a:gs pos="38000">
                <a:srgbClr val="DC281E">
                  <a:alpha val="100000"/>
                </a:srgbClr>
              </a:gs>
              <a:gs pos="78000">
                <a:srgbClr val="DA281E">
                  <a:alpha val="70000"/>
                </a:srgbClr>
              </a:gs>
              <a:gs pos="0">
                <a:srgbClr val="DC281E">
                  <a:alpha val="10000"/>
                </a:srgbClr>
              </a:gs>
            </a:gsLst>
            <a:lin ang="27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t" anchorCtr="0"/>
          <a:lstStyle/>
          <a:p>
            <a:pPr algn="ctr"/>
            <a:endParaRPr lang="zh-CN" altLang="en-US"/>
          </a:p>
        </p:txBody>
      </p:sp>
      <p:sp>
        <p:nvSpPr>
          <p:cNvPr id="15" name="object 6"/>
          <p:cNvSpPr/>
          <p:nvPr>
            <p:custDataLst>
              <p:tags r:id="rId2"/>
            </p:custDataLst>
          </p:nvPr>
        </p:nvSpPr>
        <p:spPr>
          <a:xfrm>
            <a:off x="1568335" y="1188085"/>
            <a:ext cx="1080135" cy="1080135"/>
          </a:xfrm>
          <a:prstGeom prst="ellipse">
            <a:avLst/>
          </a:prstGeom>
          <a:solidFill>
            <a:srgbClr val="E6252C"/>
          </a:solidFill>
        </p:spPr>
        <p:txBody>
          <a:bodyPr wrap="square" lIns="0" tIns="0" rIns="0" bIns="0" rtlCol="0" anchor="t" anchorCtr="0"/>
          <a:lstStyle/>
          <a:p/>
        </p:txBody>
      </p:sp>
      <p:sp>
        <p:nvSpPr>
          <p:cNvPr id="33" name="object 6"/>
          <p:cNvSpPr/>
          <p:nvPr>
            <p:custDataLst>
              <p:tags r:id="rId3"/>
            </p:custDataLst>
          </p:nvPr>
        </p:nvSpPr>
        <p:spPr>
          <a:xfrm>
            <a:off x="9304325" y="1188720"/>
            <a:ext cx="1080135" cy="1080135"/>
          </a:xfrm>
          <a:prstGeom prst="ellipse">
            <a:avLst/>
          </a:prstGeom>
          <a:solidFill>
            <a:srgbClr val="E6252C"/>
          </a:solidFill>
        </p:spPr>
        <p:txBody>
          <a:bodyPr wrap="square" lIns="0" tIns="0" rIns="0" bIns="0" rtlCol="0" anchor="t" anchorCtr="0"/>
          <a:lstStyle/>
          <a:p/>
        </p:txBody>
      </p:sp>
      <p:sp>
        <p:nvSpPr>
          <p:cNvPr id="35" name="文本框 34"/>
          <p:cNvSpPr txBox="1"/>
          <p:nvPr/>
        </p:nvSpPr>
        <p:spPr>
          <a:xfrm>
            <a:off x="1516380" y="1606570"/>
            <a:ext cx="1211830" cy="184666"/>
          </a:xfrm>
          <a:prstGeom prst="rect">
            <a:avLst/>
          </a:prstGeom>
          <a:noFill/>
        </p:spPr>
        <p:txBody>
          <a:bodyPr wrap="square" lIns="0" tIns="0" rIns="0" bIns="0" rtlCol="0" anchor="t" anchorCtr="0">
            <a:spAutoFit/>
          </a:bodyPr>
          <a:lstStyle/>
          <a:p>
            <a:pPr algn="ctr">
              <a:lnSpc>
                <a:spcPct val="100000"/>
              </a:lnSpc>
              <a:spcBef>
                <a:spcPts val="0"/>
              </a:spcBef>
              <a:spcAft>
                <a:spcPts val="0"/>
              </a:spcAft>
            </a:pPr>
            <a:r>
              <a:rPr lang="zh-CN" altLang="en-US"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Customization</a:t>
            </a:r>
            <a:endPar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7" name="文本框 46"/>
          <p:cNvSpPr txBox="1"/>
          <p:nvPr/>
        </p:nvSpPr>
        <p:spPr>
          <a:xfrm>
            <a:off x="9214383" y="1532253"/>
            <a:ext cx="1263741" cy="369332"/>
          </a:xfrm>
          <a:prstGeom prst="rect">
            <a:avLst/>
          </a:prstGeom>
          <a:noFill/>
        </p:spPr>
        <p:txBody>
          <a:bodyPr wrap="square" lIns="0" tIns="0" rIns="0" bIns="0" rtlCol="0" anchor="t" anchorCtr="0">
            <a:spAutoFit/>
          </a:bodyPr>
          <a:lstStyle/>
          <a:p>
            <a:pPr algn="ctr">
              <a:lnSpc>
                <a:spcPct val="100000"/>
              </a:lnSpc>
              <a:spcBef>
                <a:spcPts val="0"/>
              </a:spcBef>
              <a:spcAft>
                <a:spcPts val="0"/>
              </a:spcAft>
            </a:pPr>
            <a:r>
              <a:rPr lang="en-US" altLang="zh-CN"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P</a:t>
            </a:r>
            <a:r>
              <a:rPr lang="en-US" altLang="zh-CN"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roducts Development</a:t>
            </a:r>
            <a:endPar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object 6"/>
          <p:cNvSpPr/>
          <p:nvPr>
            <p:custDataLst>
              <p:tags r:id="rId4"/>
            </p:custDataLst>
          </p:nvPr>
        </p:nvSpPr>
        <p:spPr>
          <a:xfrm>
            <a:off x="1523365" y="3594735"/>
            <a:ext cx="1080135" cy="1080135"/>
          </a:xfrm>
          <a:prstGeom prst="ellipse">
            <a:avLst/>
          </a:prstGeom>
          <a:solidFill>
            <a:srgbClr val="E6252C"/>
          </a:solidFill>
        </p:spPr>
        <p:txBody>
          <a:bodyPr wrap="square" lIns="0" tIns="0" rIns="0" bIns="0" rtlCol="0" anchor="t" anchorCtr="0"/>
          <a:lstStyle/>
          <a:p/>
        </p:txBody>
      </p:sp>
      <p:sp>
        <p:nvSpPr>
          <p:cNvPr id="32" name="object 6"/>
          <p:cNvSpPr/>
          <p:nvPr>
            <p:custDataLst>
              <p:tags r:id="rId5"/>
            </p:custDataLst>
          </p:nvPr>
        </p:nvSpPr>
        <p:spPr>
          <a:xfrm>
            <a:off x="5556250" y="3594735"/>
            <a:ext cx="1080135" cy="1080135"/>
          </a:xfrm>
          <a:prstGeom prst="ellipse">
            <a:avLst/>
          </a:prstGeom>
          <a:solidFill>
            <a:srgbClr val="E6252C"/>
          </a:solidFill>
        </p:spPr>
        <p:txBody>
          <a:bodyPr wrap="square" lIns="0" tIns="0" rIns="0" bIns="0" rtlCol="0" anchor="t" anchorCtr="0"/>
          <a:lstStyle/>
          <a:p/>
        </p:txBody>
      </p:sp>
      <p:sp>
        <p:nvSpPr>
          <p:cNvPr id="34" name="object 6"/>
          <p:cNvSpPr/>
          <p:nvPr>
            <p:custDataLst>
              <p:tags r:id="rId6"/>
            </p:custDataLst>
          </p:nvPr>
        </p:nvSpPr>
        <p:spPr>
          <a:xfrm>
            <a:off x="9304325" y="3595370"/>
            <a:ext cx="1080135" cy="1080135"/>
          </a:xfrm>
          <a:prstGeom prst="ellipse">
            <a:avLst/>
          </a:prstGeom>
          <a:solidFill>
            <a:srgbClr val="E6252C"/>
          </a:solidFill>
        </p:spPr>
        <p:txBody>
          <a:bodyPr wrap="square" lIns="0" tIns="0" rIns="0" bIns="0" rtlCol="0" anchor="t" anchorCtr="0"/>
          <a:lstStyle/>
          <a:p/>
        </p:txBody>
      </p:sp>
      <p:sp>
        <p:nvSpPr>
          <p:cNvPr id="37" name="文本框 36"/>
          <p:cNvSpPr txBox="1"/>
          <p:nvPr/>
        </p:nvSpPr>
        <p:spPr>
          <a:xfrm>
            <a:off x="1516380" y="3983240"/>
            <a:ext cx="1087120" cy="307777"/>
          </a:xfrm>
          <a:prstGeom prst="rect">
            <a:avLst/>
          </a:prstGeom>
          <a:noFill/>
        </p:spPr>
        <p:txBody>
          <a:bodyPr wrap="square" lIns="0" tIns="0" rIns="0" bIns="0" rtlCol="0" anchor="t" anchorCtr="0">
            <a:spAutoFit/>
          </a:bodyPr>
          <a:lstStyle/>
          <a:p>
            <a:pPr algn="ctr">
              <a:lnSpc>
                <a:spcPct val="100000"/>
              </a:lnSpc>
              <a:spcBef>
                <a:spcPts val="0"/>
              </a:spcBef>
              <a:spcAft>
                <a:spcPts val="0"/>
              </a:spcAft>
            </a:pPr>
            <a:r>
              <a:rPr lang="en-US" altLang="zh-CN" sz="20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Patents</a:t>
            </a:r>
            <a:endParaRPr lang="zh-CN" altLang="en-US"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3" name="文本框 52"/>
          <p:cNvSpPr txBox="1"/>
          <p:nvPr/>
        </p:nvSpPr>
        <p:spPr>
          <a:xfrm>
            <a:off x="5538085" y="3878945"/>
            <a:ext cx="1087120" cy="553998"/>
          </a:xfrm>
          <a:prstGeom prst="rect">
            <a:avLst/>
          </a:prstGeom>
          <a:noFill/>
        </p:spPr>
        <p:txBody>
          <a:bodyPr wrap="square" lIns="0" tIns="0" rIns="0" bIns="0" rtlCol="0" anchor="t" anchorCtr="0">
            <a:spAutoFit/>
          </a:bodyPr>
          <a:lstStyle/>
          <a:p>
            <a:pPr algn="ctr">
              <a:lnSpc>
                <a:spcPct val="100000"/>
              </a:lnSpc>
              <a:spcBef>
                <a:spcPts val="0"/>
              </a:spcBef>
              <a:spcAft>
                <a:spcPts val="0"/>
              </a:spcAft>
            </a:pPr>
            <a:r>
              <a:rPr lang="en-US" altLang="zh-CN"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Qualified Team</a:t>
            </a:r>
            <a:endParaRPr lang="zh-CN" altLang="en-US"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6" name="文本框 55"/>
          <p:cNvSpPr txBox="1"/>
          <p:nvPr/>
        </p:nvSpPr>
        <p:spPr>
          <a:xfrm>
            <a:off x="9289335" y="3983875"/>
            <a:ext cx="1087120" cy="368935"/>
          </a:xfrm>
          <a:prstGeom prst="rect">
            <a:avLst/>
          </a:prstGeom>
          <a:noFill/>
        </p:spPr>
        <p:txBody>
          <a:bodyPr wrap="square" lIns="0" tIns="0" rIns="0" bIns="0" rtlCol="0" anchor="t" anchorCtr="0">
            <a:spAutoFit/>
          </a:bodyPr>
          <a:lstStyle/>
          <a:p>
            <a:pPr algn="ctr">
              <a:lnSpc>
                <a:spcPct val="100000"/>
              </a:lnSpc>
              <a:spcBef>
                <a:spcPts val="0"/>
              </a:spcBef>
              <a:spcAft>
                <a:spcPts val="0"/>
              </a:spcAft>
            </a:pPr>
            <a:r>
              <a:rPr lang="en-US" altLang="zh-CN" sz="24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LT</a:t>
            </a:r>
            <a:endPar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custDataLst>
              <p:tags r:id="rId7"/>
            </p:custDataLst>
          </p:nvPr>
        </p:nvSpPr>
        <p:spPr>
          <a:xfrm>
            <a:off x="9251953" y="422312"/>
            <a:ext cx="2194895" cy="276999"/>
          </a:xfrm>
          <a:prstGeom prst="rect">
            <a:avLst/>
          </a:prstGeom>
          <a:noFill/>
          <a:effectLst/>
        </p:spPr>
        <p:txBody>
          <a:bodyPr wrap="none" lIns="0" tIns="0" rIns="0" bIns="0" rtlCol="0">
            <a:spAutoFit/>
          </a:bodyPr>
          <a:lstStyle/>
          <a:p>
            <a:pPr algn="r"/>
            <a:r>
              <a:rPr lang="en-US" altLang="zh-CN" sz="1800" b="1" dirty="0" smtClean="0">
                <a:solidFill>
                  <a:srgbClr val="DC281E"/>
                </a:solidFill>
                <a:latin typeface="微软雅黑" panose="020B0503020204020204" pitchFamily="34" charset="-122"/>
                <a:ea typeface="微软雅黑" panose="020B0503020204020204" pitchFamily="34" charset="-122"/>
              </a:rPr>
              <a:t>Technical Supports</a:t>
            </a:r>
            <a:endParaRPr lang="zh-CN" altLang="en-US" sz="1800" b="1" dirty="0">
              <a:solidFill>
                <a:srgbClr val="DC281E"/>
              </a:solidFill>
              <a:latin typeface="微软雅黑" panose="020B0503020204020204" pitchFamily="34" charset="-122"/>
              <a:ea typeface="微软雅黑" panose="020B0503020204020204" pitchFamily="34" charset="-122"/>
            </a:endParaRPr>
          </a:p>
        </p:txBody>
      </p:sp>
      <p:pic>
        <p:nvPicPr>
          <p:cNvPr id="4" name="图片 3" descr="集团logo2"/>
          <p:cNvPicPr>
            <a:picLocks noChangeAspect="1"/>
          </p:cNvPicPr>
          <p:nvPr>
            <p:custDataLst>
              <p:tags r:id="rId8"/>
            </p:custDataLst>
          </p:nvPr>
        </p:nvPicPr>
        <p:blipFill>
          <a:blip r:embed="rId9"/>
          <a:stretch>
            <a:fillRect/>
          </a:stretch>
        </p:blipFill>
        <p:spPr>
          <a:xfrm>
            <a:off x="669925" y="356849"/>
            <a:ext cx="1606943" cy="360000"/>
          </a:xfrm>
          <a:prstGeom prst="rect">
            <a:avLst/>
          </a:prstGeom>
        </p:spPr>
      </p:pic>
      <p:pic>
        <p:nvPicPr>
          <p:cNvPr id="7" name="图片 6" descr="未标题-1"/>
          <p:cNvPicPr>
            <a:picLocks noChangeAspect="1"/>
          </p:cNvPicPr>
          <p:nvPr/>
        </p:nvPicPr>
        <p:blipFill>
          <a:blip r:embed="rId10" cstate="print"/>
          <a:stretch>
            <a:fillRect/>
          </a:stretch>
        </p:blipFill>
        <p:spPr>
          <a:xfrm>
            <a:off x="9600576" y="6198870"/>
            <a:ext cx="2056235" cy="360000"/>
          </a:xfrm>
          <a:prstGeom prst="rect">
            <a:avLst/>
          </a:prstGeom>
        </p:spPr>
      </p:pic>
      <p:sp>
        <p:nvSpPr>
          <p:cNvPr id="38" name="椭圆 37"/>
          <p:cNvSpPr/>
          <p:nvPr>
            <p:custDataLst>
              <p:tags r:id="rId11"/>
            </p:custDataLst>
          </p:nvPr>
        </p:nvSpPr>
        <p:spPr>
          <a:xfrm>
            <a:off x="8992205" y="425869"/>
            <a:ext cx="288000" cy="288000"/>
          </a:xfrm>
          <a:prstGeom prst="ellipse">
            <a:avLst/>
          </a:prstGeom>
          <a:gradFill>
            <a:gsLst>
              <a:gs pos="100000">
                <a:srgbClr val="DC281E">
                  <a:alpha val="0"/>
                </a:srgbClr>
              </a:gs>
              <a:gs pos="60000">
                <a:srgbClr val="DC281E"/>
              </a:gs>
              <a:gs pos="72000">
                <a:srgbClr val="DA281E"/>
              </a:gs>
              <a:gs pos="0">
                <a:srgbClr val="FAADA2">
                  <a:alpha val="10000"/>
                </a:srgbClr>
              </a:gs>
            </a:gsLst>
            <a:path path="circle">
              <a:fillToRect l="100000" t="100000"/>
            </a:path>
            <a:tileRect r="-100000" b="-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4" name="文本框 38"/>
          <p:cNvSpPr txBox="1"/>
          <p:nvPr>
            <p:custDataLst>
              <p:tags r:id="rId12"/>
            </p:custDataLst>
          </p:nvPr>
        </p:nvSpPr>
        <p:spPr>
          <a:xfrm>
            <a:off x="871929" y="2367644"/>
            <a:ext cx="2428406" cy="1015663"/>
          </a:xfrm>
          <a:prstGeom prst="rect">
            <a:avLst/>
          </a:prstGeom>
          <a:noFill/>
        </p:spPr>
        <p:txBody>
          <a:bodyPr wrap="square" lIns="0" tIns="0" rIns="0" bIns="0" rtlCol="0" anchor="t" anchorCtr="0">
            <a:spAutoFit/>
          </a:bodyPr>
          <a:lstStyle/>
          <a:p>
            <a:pPr algn="ctr">
              <a:lnSpc>
                <a:spcPct val="150000"/>
              </a:lnSpc>
              <a:spcBef>
                <a:spcPts val="0"/>
              </a:spcBef>
              <a:spcAft>
                <a:spcPts val="0"/>
              </a:spcAft>
            </a:pPr>
            <a:r>
              <a:rPr lang="zh-CN" altLang="en-US" sz="1600" b="1" dirty="0" smtClean="0">
                <a:latin typeface="微软雅黑" panose="020B0503020204020204" pitchFamily="34" charset="-122"/>
                <a:ea typeface="微软雅黑" panose="020B0503020204020204" pitchFamily="34" charset="-122"/>
                <a:cs typeface="微软雅黑" panose="020B0503020204020204" pitchFamily="34" charset="-122"/>
              </a:rPr>
              <a:t>Customized services                    </a:t>
            </a:r>
            <a:r>
              <a:rPr lang="en-US" altLang="zh-CN" sz="1400" spc="-5" dirty="0" smtClean="0">
                <a:latin typeface="微软雅黑" panose="020B0503020204020204" pitchFamily="34" charset="-122"/>
                <a:ea typeface="微软雅黑" panose="020B0503020204020204" pitchFamily="34" charset="-122"/>
                <a:cs typeface="黑体" panose="02010609060101010101" pitchFamily="49" charset="-122"/>
                <a:sym typeface="+mn-ea"/>
              </a:rPr>
              <a:t>Offer customized products and OEM services</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5" name="object 6"/>
          <p:cNvSpPr/>
          <p:nvPr>
            <p:custDataLst>
              <p:tags r:id="rId13"/>
            </p:custDataLst>
          </p:nvPr>
        </p:nvSpPr>
        <p:spPr>
          <a:xfrm>
            <a:off x="5481851" y="1207405"/>
            <a:ext cx="1080135" cy="1080135"/>
          </a:xfrm>
          <a:prstGeom prst="ellipse">
            <a:avLst/>
          </a:prstGeom>
          <a:solidFill>
            <a:srgbClr val="E6252C"/>
          </a:solidFill>
        </p:spPr>
        <p:txBody>
          <a:bodyPr wrap="square" lIns="0" tIns="0" rIns="0" bIns="0" rtlCol="0" anchor="t" anchorCtr="0"/>
          <a:lstStyle/>
          <a:p/>
        </p:txBody>
      </p:sp>
      <p:sp>
        <p:nvSpPr>
          <p:cNvPr id="57" name="文本框 50"/>
          <p:cNvSpPr txBox="1"/>
          <p:nvPr>
            <p:custDataLst>
              <p:tags r:id="rId14"/>
            </p:custDataLst>
          </p:nvPr>
        </p:nvSpPr>
        <p:spPr>
          <a:xfrm>
            <a:off x="3852493" y="2395125"/>
            <a:ext cx="3972393" cy="969496"/>
          </a:xfrm>
          <a:prstGeom prst="rect">
            <a:avLst/>
          </a:prstGeom>
          <a:noFill/>
        </p:spPr>
        <p:txBody>
          <a:bodyPr wrap="square" lIns="0" tIns="0" rIns="0" bIns="0" rtlCol="0" anchor="t" anchorCtr="0">
            <a:spAutoFit/>
          </a:bodyPr>
          <a:lstStyle/>
          <a:p>
            <a:pPr algn="ctr">
              <a:lnSpc>
                <a:spcPct val="150000"/>
              </a:lnSpc>
              <a:spcBef>
                <a:spcPts val="0"/>
              </a:spcBef>
              <a:spcAft>
                <a:spcPts val="0"/>
              </a:spcAft>
            </a:pP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Production </a:t>
            </a:r>
            <a:r>
              <a:rPr lang="zh-CN" altLang="en-US" sz="1400" b="1" dirty="0" smtClean="0">
                <a:latin typeface="微软雅黑" panose="020B0503020204020204" pitchFamily="34" charset="-122"/>
                <a:ea typeface="微软雅黑" panose="020B0503020204020204" pitchFamily="34" charset="-122"/>
                <a:cs typeface="微软雅黑" panose="020B0503020204020204" pitchFamily="34" charset="-122"/>
              </a:rPr>
              <a:t>management                        </a:t>
            </a:r>
            <a:r>
              <a:rPr lang="en-US" altLang="zh-CN" sz="1400" spc="-5" dirty="0" smtClean="0">
                <a:latin typeface="微软雅黑" panose="020B0503020204020204" pitchFamily="34" charset="-122"/>
                <a:ea typeface="微软雅黑" panose="020B0503020204020204" pitchFamily="34" charset="-122"/>
                <a:cs typeface="黑体" panose="02010609060101010101" pitchFamily="49" charset="-122"/>
                <a:sym typeface="+mn-ea"/>
              </a:rPr>
              <a:t>under smart system including </a:t>
            </a:r>
            <a:r>
              <a:rPr lang="en-US" sz="1400" spc="-5" dirty="0" smtClean="0">
                <a:latin typeface="微软雅黑" panose="020B0503020204020204" pitchFamily="34" charset="-122"/>
                <a:ea typeface="微软雅黑" panose="020B0503020204020204" pitchFamily="34" charset="-122"/>
                <a:cs typeface="黑体" panose="02010609060101010101" pitchFamily="49" charset="-122"/>
                <a:sym typeface="+mn-ea"/>
              </a:rPr>
              <a:t>ERP</a:t>
            </a:r>
            <a:r>
              <a:rPr lang="zh-CN" altLang="en-US" sz="1400" spc="-5" dirty="0" smtClean="0">
                <a:latin typeface="微软雅黑" panose="020B0503020204020204" pitchFamily="34" charset="-122"/>
                <a:ea typeface="微软雅黑" panose="020B0503020204020204" pitchFamily="34" charset="-122"/>
                <a:cs typeface="黑体" panose="02010609060101010101" pitchFamily="49" charset="-122"/>
                <a:sym typeface="+mn-ea"/>
              </a:rPr>
              <a:t>、</a:t>
            </a:r>
            <a:r>
              <a:rPr lang="en-US" sz="1400" spc="-5" dirty="0" smtClean="0">
                <a:latin typeface="微软雅黑" panose="020B0503020204020204" pitchFamily="34" charset="-122"/>
                <a:ea typeface="微软雅黑" panose="020B0503020204020204" pitchFamily="34" charset="-122"/>
                <a:cs typeface="黑体" panose="02010609060101010101" pitchFamily="49" charset="-122"/>
                <a:sym typeface="+mn-ea"/>
              </a:rPr>
              <a:t>MES</a:t>
            </a:r>
            <a:r>
              <a:rPr lang="zh-CN" altLang="en-US" sz="1400" spc="-5" dirty="0" smtClean="0">
                <a:latin typeface="微软雅黑" panose="020B0503020204020204" pitchFamily="34" charset="-122"/>
                <a:ea typeface="微软雅黑" panose="020B0503020204020204" pitchFamily="34" charset="-122"/>
                <a:cs typeface="黑体" panose="02010609060101010101" pitchFamily="49" charset="-122"/>
                <a:sym typeface="+mn-ea"/>
              </a:rPr>
              <a:t>、</a:t>
            </a:r>
            <a:r>
              <a:rPr lang="en-US" altLang="zh-CN" sz="1400" spc="-5" dirty="0" smtClean="0">
                <a:latin typeface="微软雅黑" panose="020B0503020204020204" pitchFamily="34" charset="-122"/>
                <a:ea typeface="微软雅黑" panose="020B0503020204020204" pitchFamily="34" charset="-122"/>
                <a:cs typeface="黑体" panose="02010609060101010101" pitchFamily="49" charset="-122"/>
                <a:sym typeface="+mn-ea"/>
              </a:rPr>
              <a:t>WMS</a:t>
            </a:r>
            <a:r>
              <a:rPr lang="zh-CN" altLang="en-US" sz="1400" spc="-5" dirty="0" smtClean="0">
                <a:latin typeface="微软雅黑" panose="020B0503020204020204" pitchFamily="34" charset="-122"/>
                <a:ea typeface="微软雅黑" panose="020B0503020204020204" pitchFamily="34" charset="-122"/>
                <a:cs typeface="黑体" panose="02010609060101010101" pitchFamily="49" charset="-122"/>
                <a:sym typeface="+mn-ea"/>
              </a:rPr>
              <a:t>、</a:t>
            </a:r>
            <a:r>
              <a:rPr lang="en-US" altLang="zh-CN" sz="1400" spc="-5" dirty="0" smtClean="0">
                <a:latin typeface="微软雅黑" panose="020B0503020204020204" pitchFamily="34" charset="-122"/>
                <a:ea typeface="微软雅黑" panose="020B0503020204020204" pitchFamily="34" charset="-122"/>
                <a:cs typeface="黑体" panose="02010609060101010101" pitchFamily="49" charset="-122"/>
                <a:sym typeface="+mn-ea"/>
              </a:rPr>
              <a:t>CRM</a:t>
            </a:r>
            <a:r>
              <a:rPr lang="en-US" sz="1400" spc="-5" dirty="0" smtClean="0">
                <a:latin typeface="微软雅黑" panose="020B0503020204020204" pitchFamily="34" charset="-122"/>
                <a:ea typeface="微软雅黑" panose="020B0503020204020204" pitchFamily="34" charset="-122"/>
                <a:cs typeface="黑体" panose="02010609060101010101" pitchFamily="49" charset="-122"/>
                <a:sym typeface="+mn-ea"/>
              </a:rPr>
              <a:t> information management</a:t>
            </a: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8" name="文本框 55"/>
          <p:cNvSpPr txBox="1"/>
          <p:nvPr>
            <p:custDataLst>
              <p:tags r:id="rId15"/>
            </p:custDataLst>
          </p:nvPr>
        </p:nvSpPr>
        <p:spPr>
          <a:xfrm>
            <a:off x="5482486" y="1537065"/>
            <a:ext cx="1087120" cy="492443"/>
          </a:xfrm>
          <a:prstGeom prst="rect">
            <a:avLst/>
          </a:prstGeom>
          <a:noFill/>
        </p:spPr>
        <p:txBody>
          <a:bodyPr wrap="square" lIns="0" tIns="0" rIns="0" bIns="0" rtlCol="0" anchor="t" anchorCtr="0">
            <a:spAutoFit/>
          </a:bodyPr>
          <a:lstStyle/>
          <a:p>
            <a:pPr algn="ctr">
              <a:lnSpc>
                <a:spcPct val="100000"/>
              </a:lnSpc>
              <a:spcBef>
                <a:spcPts val="0"/>
              </a:spcBef>
              <a:spcAft>
                <a:spcPts val="0"/>
              </a:spcAft>
            </a:pPr>
            <a:r>
              <a:rPr lang="en-US" altLang="zh-CN" sz="1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Smart System</a:t>
            </a:r>
            <a:endPar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9" name="文本框 43"/>
          <p:cNvSpPr txBox="1"/>
          <p:nvPr>
            <p:custDataLst>
              <p:tags r:id="rId16"/>
            </p:custDataLst>
          </p:nvPr>
        </p:nvSpPr>
        <p:spPr>
          <a:xfrm>
            <a:off x="8484519" y="2371915"/>
            <a:ext cx="2698143" cy="969496"/>
          </a:xfrm>
          <a:prstGeom prst="rect">
            <a:avLst/>
          </a:prstGeom>
          <a:noFill/>
        </p:spPr>
        <p:txBody>
          <a:bodyPr wrap="square" lIns="0" tIns="0" rIns="0" bIns="0" rtlCol="0" anchor="t" anchorCtr="0">
            <a:spAutoFit/>
          </a:bodyPr>
          <a:lstStyle/>
          <a:p>
            <a:pPr algn="ctr">
              <a:lnSpc>
                <a:spcPct val="150000"/>
              </a:lnSpc>
              <a:spcBef>
                <a:spcPts val="0"/>
              </a:spcBef>
              <a:spcAft>
                <a:spcPts val="0"/>
              </a:spcAft>
            </a:pP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Annual R&amp;D </a:t>
            </a:r>
            <a:r>
              <a:rPr lang="zh-CN" altLang="en-US" sz="1400" b="1" dirty="0" smtClean="0">
                <a:latin typeface="微软雅黑" panose="020B0503020204020204" pitchFamily="34" charset="-122"/>
                <a:ea typeface="微软雅黑" panose="020B0503020204020204" pitchFamily="34" charset="-122"/>
                <a:cs typeface="微软雅黑" panose="020B0503020204020204" pitchFamily="34" charset="-122"/>
              </a:rPr>
              <a:t>expenses   </a:t>
            </a:r>
            <a:r>
              <a:rPr lang="zh-CN" altLang="en-US" sz="1400" b="1" dirty="0" smtClean="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rPr>
              <a:t>In 2023, 5.6% </a:t>
            </a: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rPr>
              <a:t>of annual </a:t>
            </a: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rPr>
              <a:t>income; increasing 0.3% than 2022</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 name="文本框 38"/>
          <p:cNvSpPr txBox="1"/>
          <p:nvPr>
            <p:custDataLst>
              <p:tags r:id="rId17"/>
            </p:custDataLst>
          </p:nvPr>
        </p:nvSpPr>
        <p:spPr>
          <a:xfrm>
            <a:off x="854440" y="4688625"/>
            <a:ext cx="2428406" cy="738664"/>
          </a:xfrm>
          <a:prstGeom prst="rect">
            <a:avLst/>
          </a:prstGeom>
          <a:noFill/>
        </p:spPr>
        <p:txBody>
          <a:bodyPr wrap="square" lIns="0" tIns="0" rIns="0" bIns="0" rtlCol="0" anchor="t" anchorCtr="0">
            <a:spAutoFit/>
          </a:bodyPr>
          <a:lstStyle/>
          <a:p>
            <a:pPr algn="ctr">
              <a:lnSpc>
                <a:spcPct val="150000"/>
              </a:lnSpc>
              <a:spcBef>
                <a:spcPts val="0"/>
              </a:spcBef>
              <a:spcAft>
                <a:spcPts val="0"/>
              </a:spcAft>
            </a:pPr>
            <a:r>
              <a:rPr lang="zh-CN" altLang="en-US" sz="1800" b="1" dirty="0" smtClean="0">
                <a:latin typeface="微软雅黑" panose="020B0503020204020204" pitchFamily="34" charset="-122"/>
                <a:ea typeface="微软雅黑" panose="020B0503020204020204" pitchFamily="34" charset="-122"/>
                <a:cs typeface="微软雅黑" panose="020B0503020204020204" pitchFamily="34" charset="-122"/>
              </a:rPr>
              <a:t>Patents                    </a:t>
            </a: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rPr>
              <a:t>till 2024, over 40 patents</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9" name="文本框 38"/>
          <p:cNvSpPr txBox="1"/>
          <p:nvPr>
            <p:custDataLst>
              <p:tags r:id="rId18"/>
            </p:custDataLst>
          </p:nvPr>
        </p:nvSpPr>
        <p:spPr>
          <a:xfrm>
            <a:off x="4334637" y="4661133"/>
            <a:ext cx="3520191" cy="1061829"/>
          </a:xfrm>
          <a:prstGeom prst="rect">
            <a:avLst/>
          </a:prstGeom>
          <a:noFill/>
        </p:spPr>
        <p:txBody>
          <a:bodyPr wrap="square" lIns="0" tIns="0" rIns="0" bIns="0" rtlCol="0" anchor="t" anchorCtr="0">
            <a:spAutoFit/>
          </a:bodyPr>
          <a:lstStyle/>
          <a:p>
            <a:pPr algn="ctr">
              <a:lnSpc>
                <a:spcPct val="150000"/>
              </a:lnSpc>
              <a:spcBef>
                <a:spcPts val="0"/>
              </a:spcBef>
              <a:spcAft>
                <a:spcPts val="0"/>
              </a:spcAft>
            </a:pPr>
            <a:r>
              <a:rPr lang="en-US" altLang="zh-CN" sz="1800" b="1" dirty="0" smtClean="0">
                <a:latin typeface="微软雅黑" panose="020B0503020204020204" pitchFamily="34" charset="-122"/>
                <a:ea typeface="微软雅黑" panose="020B0503020204020204" pitchFamily="34" charset="-122"/>
                <a:cs typeface="微软雅黑" panose="020B0503020204020204" pitchFamily="34" charset="-122"/>
              </a:rPr>
              <a:t>C</a:t>
            </a:r>
            <a:r>
              <a:rPr lang="en-US" altLang="zh-CN" sz="1800" b="1" dirty="0" smtClean="0">
                <a:latin typeface="微软雅黑" panose="020B0503020204020204" pitchFamily="34" charset="-122"/>
                <a:ea typeface="微软雅黑" panose="020B0503020204020204" pitchFamily="34" charset="-122"/>
                <a:cs typeface="微软雅黑" panose="020B0503020204020204" pitchFamily="34" charset="-122"/>
              </a:rPr>
              <a:t>ore Team</a:t>
            </a:r>
            <a:r>
              <a:rPr lang="zh-CN" altLang="en-US" sz="1800" b="1" dirty="0" smtClean="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rPr>
              <a:t>totally over 600 staff; focus on products’ quality and technical innovation</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6" name="文本框 38"/>
          <p:cNvSpPr txBox="1"/>
          <p:nvPr>
            <p:custDataLst>
              <p:tags r:id="rId19"/>
            </p:custDataLst>
          </p:nvPr>
        </p:nvSpPr>
        <p:spPr>
          <a:xfrm>
            <a:off x="8309526" y="4678622"/>
            <a:ext cx="3038025" cy="1061829"/>
          </a:xfrm>
          <a:prstGeom prst="rect">
            <a:avLst/>
          </a:prstGeom>
          <a:noFill/>
        </p:spPr>
        <p:txBody>
          <a:bodyPr wrap="square" lIns="0" tIns="0" rIns="0" bIns="0" rtlCol="0" anchor="t" anchorCtr="0">
            <a:spAutoFit/>
          </a:bodyPr>
          <a:lstStyle/>
          <a:p>
            <a:pPr algn="ctr">
              <a:lnSpc>
                <a:spcPct val="150000"/>
              </a:lnSpc>
              <a:spcBef>
                <a:spcPts val="0"/>
              </a:spcBef>
              <a:spcAft>
                <a:spcPts val="0"/>
              </a:spcAft>
            </a:pPr>
            <a:r>
              <a:rPr lang="en-US" altLang="zh-CN" sz="1800" b="1" dirty="0" smtClean="0">
                <a:latin typeface="微软雅黑" panose="020B0503020204020204" pitchFamily="34" charset="-122"/>
                <a:ea typeface="微软雅黑" panose="020B0503020204020204" pitchFamily="34" charset="-122"/>
                <a:cs typeface="微软雅黑" panose="020B0503020204020204" pitchFamily="34" charset="-122"/>
              </a:rPr>
              <a:t>Quick Response</a:t>
            </a:r>
            <a:r>
              <a:rPr lang="zh-CN" altLang="en-US" sz="1800" b="1" dirty="0" smtClean="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rPr>
              <a:t>over </a:t>
            </a: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rPr>
              <a:t>100</a:t>
            </a: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rPr>
              <a:t>00 </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rPr>
              <a:t>warehouse to support short lead time</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bldLst>
      <p:bldP spid="2" grpId="0" bldLvl="0" animBg="1"/>
      <p:bldP spid="2" grpId="1" bldLvl="0" animBg="1"/>
      <p:bldP spid="2" grpId="2"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任意多边形 29"/>
          <p:cNvSpPr/>
          <p:nvPr>
            <p:custDataLst>
              <p:tags r:id="rId1"/>
            </p:custDataLst>
          </p:nvPr>
        </p:nvSpPr>
        <p:spPr>
          <a:xfrm>
            <a:off x="-9525" y="4466590"/>
            <a:ext cx="12200890" cy="2391410"/>
          </a:xfrm>
          <a:custGeom>
            <a:avLst/>
            <a:gdLst>
              <a:gd name="connsiteX0" fmla="*/ 0 w 19214"/>
              <a:gd name="connsiteY0" fmla="*/ 2640 h 3806"/>
              <a:gd name="connsiteX1" fmla="*/ 19214 w 19214"/>
              <a:gd name="connsiteY1" fmla="*/ 0 h 3806"/>
              <a:gd name="connsiteX2" fmla="*/ 19214 w 19214"/>
              <a:gd name="connsiteY2" fmla="*/ 3806 h 3806"/>
              <a:gd name="connsiteX3" fmla="*/ 15 w 19214"/>
              <a:gd name="connsiteY3" fmla="*/ 3806 h 3806"/>
              <a:gd name="connsiteX4" fmla="*/ 0 w 19214"/>
              <a:gd name="connsiteY4" fmla="*/ 2640 h 3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4" h="3806">
                <a:moveTo>
                  <a:pt x="0" y="2640"/>
                </a:moveTo>
                <a:cubicBezTo>
                  <a:pt x="5356" y="611"/>
                  <a:pt x="11309" y="6332"/>
                  <a:pt x="19214" y="0"/>
                </a:cubicBezTo>
                <a:lnTo>
                  <a:pt x="19214" y="3806"/>
                </a:lnTo>
                <a:lnTo>
                  <a:pt x="15" y="3806"/>
                </a:lnTo>
                <a:lnTo>
                  <a:pt x="0" y="2640"/>
                </a:lnTo>
                <a:close/>
              </a:path>
            </a:pathLst>
          </a:custGeom>
          <a:gradFill>
            <a:gsLst>
              <a:gs pos="100000">
                <a:srgbClr val="DC281E">
                  <a:alpha val="70000"/>
                </a:srgbClr>
              </a:gs>
              <a:gs pos="60000">
                <a:srgbClr val="DC281E"/>
              </a:gs>
              <a:gs pos="72000">
                <a:srgbClr val="DA281E"/>
              </a:gs>
              <a:gs pos="0">
                <a:srgbClr val="FAADA2">
                  <a:alpha val="80000"/>
                </a:srgbClr>
              </a:gs>
            </a:gsLst>
            <a:lin ang="27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3" name="矩形 32"/>
          <p:cNvSpPr/>
          <p:nvPr>
            <p:custDataLst>
              <p:tags r:id="rId2"/>
            </p:custDataLst>
          </p:nvPr>
        </p:nvSpPr>
        <p:spPr>
          <a:xfrm>
            <a:off x="280219" y="1257133"/>
            <a:ext cx="7185241" cy="3416320"/>
          </a:xfrm>
          <a:prstGeom prst="rect">
            <a:avLst/>
          </a:prstGeom>
        </p:spPr>
        <p:txBody>
          <a:bodyPr wrap="square">
            <a:spAutoFit/>
          </a:bodyPr>
          <a:lstStyle/>
          <a:p>
            <a:pPr indent="266700" eaLnBrk="0" hangingPunct="0">
              <a:lnSpc>
                <a:spcPct val="150000"/>
              </a:lnSpc>
            </a:pP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rPr>
              <a:t>In 2008</a:t>
            </a: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rPr>
              <a:t> </a:t>
            </a: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rPr>
              <a:t>year, ”Shenzhen Integrity and Contribution Enterprise” Award</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a:p>
            <a:pPr indent="266700" eaLnBrk="0" hangingPunct="0">
              <a:lnSpc>
                <a:spcPct val="150000"/>
              </a:lnSpc>
            </a:pP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rPr>
              <a:t>In 2009 year , “China Best-Selling Brand” “China Famous Brand” Award</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a:p>
            <a:pPr indent="266700" eaLnBrk="0" hangingPunct="0">
              <a:lnSpc>
                <a:spcPct val="150000"/>
              </a:lnSpc>
            </a:pP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rPr>
              <a:t>In 2011 year , “Outstanding Enterprise in Semiconductor Devices industry” Award</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a:p>
            <a:pPr indent="266700" eaLnBrk="0" hangingPunct="0">
              <a:lnSpc>
                <a:spcPct val="150000"/>
              </a:lnSpc>
            </a:pP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rPr>
              <a:t>In 2012</a:t>
            </a: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rPr>
              <a:t> </a:t>
            </a: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rPr>
              <a:t>year , “Top 10 National Brands in China Semiconductor Industry” Award</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a:p>
            <a:pPr indent="266700" eaLnBrk="0" hangingPunct="0">
              <a:lnSpc>
                <a:spcPct val="150000"/>
              </a:lnSpc>
            </a:pP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rPr>
              <a:t>In 2014 year, “State Advance Technology Enterprise” Certificate</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p>
            <a:pPr indent="266700" eaLnBrk="0" hangingPunct="0">
              <a:lnSpc>
                <a:spcPct val="150000"/>
              </a:lnSpc>
            </a:pP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rPr>
              <a:t>In 2015 year</a:t>
            </a: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rPr>
              <a:t> “</a:t>
            </a: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rPr>
              <a:t>Top 10 High-Tech Component Brands</a:t>
            </a: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rPr>
              <a:t>Award</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p>
            <a:pPr indent="266700" eaLnBrk="0" hangingPunct="0">
              <a:lnSpc>
                <a:spcPct val="150000"/>
              </a:lnSpc>
            </a:pP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rPr>
              <a:t>In 2016 year, “Pioneer Growing Company” Title</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p>
            <a:pPr indent="266700" eaLnBrk="0" hangingPunct="0">
              <a:lnSpc>
                <a:spcPct val="150000"/>
              </a:lnSpc>
            </a:pP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rPr>
              <a:t>In 2017 Year</a:t>
            </a: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rPr>
              <a:t>China Most Innovative Semiconductor Brand</a:t>
            </a: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rPr>
              <a:t>Award</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p>
            <a:pPr indent="266700" eaLnBrk="0" hangingPunct="0">
              <a:lnSpc>
                <a:spcPct val="150000"/>
              </a:lnSpc>
            </a:pP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rPr>
              <a:t>In 2019 year, </a:t>
            </a:r>
            <a:r>
              <a:rPr lang="en-US" altLang="zh-CN" dirty="0" err="1" smtClean="0">
                <a:latin typeface="微软雅黑" panose="020B0503020204020204" pitchFamily="34" charset="-122"/>
                <a:ea typeface="微软雅黑" panose="020B0503020204020204" pitchFamily="34" charset="-122"/>
                <a:cs typeface="微软雅黑" panose="020B0503020204020204" pitchFamily="34" charset="-122"/>
              </a:rPr>
              <a:t>Hottech</a:t>
            </a: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rPr>
              <a:t> Brand Value estimated more than 6.8 Billion</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p>
            <a:pPr indent="266700" eaLnBrk="0" hangingPunct="0">
              <a:lnSpc>
                <a:spcPct val="150000"/>
              </a:lnSpc>
            </a:pP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rPr>
              <a:t>In 2022 year, Blue-Spot Award in Innovation and Outstanding Contribution</a:t>
            </a:r>
            <a:endParaRPr lang="en-US" altLang="zh-CN" dirty="0" smtClean="0">
              <a:latin typeface="微软雅黑" panose="020B0503020204020204" pitchFamily="34" charset="-122"/>
              <a:ea typeface="微软雅黑" panose="020B0503020204020204" pitchFamily="34" charset="-122"/>
              <a:cs typeface="微软雅黑" panose="020B0503020204020204" pitchFamily="34" charset="-122"/>
            </a:endParaRPr>
          </a:p>
          <a:p>
            <a:pPr indent="266700" eaLnBrk="0" hangingPunct="0">
              <a:lnSpc>
                <a:spcPct val="150000"/>
              </a:lnSpc>
            </a:pP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sym typeface="+mn-ea"/>
              </a:rPr>
              <a:t>In 2024 year, Golden Award for Most Marketable Product in the Power Device</a:t>
            </a:r>
            <a:endParaRPr lang="en-US" altLang="zh-CN" dirty="0" smtClean="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266700" eaLnBrk="0" hangingPunct="0">
              <a:lnSpc>
                <a:spcPct val="150000"/>
              </a:lnSpc>
            </a:pP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sym typeface="+mn-ea"/>
              </a:rPr>
              <a:t>category and Quality Supplier category</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5" name="组合 4"/>
          <p:cNvGrpSpPr/>
          <p:nvPr/>
        </p:nvGrpSpPr>
        <p:grpSpPr>
          <a:xfrm>
            <a:off x="6613843" y="3753485"/>
            <a:ext cx="4841240" cy="1979930"/>
            <a:chOff x="10535" y="5911"/>
            <a:chExt cx="7624" cy="3118"/>
          </a:xfrm>
        </p:grpSpPr>
        <p:pic>
          <p:nvPicPr>
            <p:cNvPr id="1026" name="Picture 2"/>
            <p:cNvPicPr>
              <a:picLocks noChangeAspect="1" noChangeArrowheads="1"/>
            </p:cNvPicPr>
            <p:nvPr>
              <p:custDataLst>
                <p:tags r:id="rId3"/>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16637" y="5911"/>
              <a:ext cx="1522" cy="3118"/>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15"/>
            <p:cNvPicPr>
              <a:picLocks noChangeAspect="1"/>
            </p:cNvPicPr>
            <p:nvPr>
              <p:custDataLst>
                <p:tags r:id="rId5"/>
              </p:custDataLst>
            </p:nvPr>
          </p:nvPicPr>
          <p:blipFill>
            <a:blip r:embed="rId6"/>
            <a:stretch>
              <a:fillRect/>
            </a:stretch>
          </p:blipFill>
          <p:spPr>
            <a:xfrm>
              <a:off x="10535" y="5911"/>
              <a:ext cx="1532" cy="3118"/>
            </a:xfrm>
            <a:prstGeom prst="rect">
              <a:avLst/>
            </a:prstGeom>
          </p:spPr>
        </p:pic>
        <p:pic>
          <p:nvPicPr>
            <p:cNvPr id="18" name="图片 17"/>
            <p:cNvPicPr>
              <a:picLocks noChangeAspect="1"/>
            </p:cNvPicPr>
            <p:nvPr>
              <p:custDataLst>
                <p:tags r:id="rId7"/>
              </p:custDataLst>
            </p:nvPr>
          </p:nvPicPr>
          <p:blipFill>
            <a:blip r:embed="rId8" cstate="print"/>
            <a:stretch>
              <a:fillRect/>
            </a:stretch>
          </p:blipFill>
          <p:spPr>
            <a:xfrm>
              <a:off x="12723" y="5911"/>
              <a:ext cx="1339" cy="3118"/>
            </a:xfrm>
            <a:prstGeom prst="rect">
              <a:avLst/>
            </a:prstGeom>
          </p:spPr>
        </p:pic>
        <p:pic>
          <p:nvPicPr>
            <p:cNvPr id="20" name="图片 19"/>
            <p:cNvPicPr>
              <a:picLocks noChangeAspect="1"/>
            </p:cNvPicPr>
            <p:nvPr>
              <p:custDataLst>
                <p:tags r:id="rId9"/>
              </p:custDataLst>
            </p:nvPr>
          </p:nvPicPr>
          <p:blipFill>
            <a:blip r:embed="rId10" cstate="print"/>
            <a:stretch>
              <a:fillRect/>
            </a:stretch>
          </p:blipFill>
          <p:spPr>
            <a:xfrm>
              <a:off x="14718" y="5911"/>
              <a:ext cx="1263" cy="3118"/>
            </a:xfrm>
            <a:prstGeom prst="rect">
              <a:avLst/>
            </a:prstGeom>
          </p:spPr>
        </p:pic>
      </p:grpSp>
      <p:sp>
        <p:nvSpPr>
          <p:cNvPr id="2" name="文本框 1"/>
          <p:cNvSpPr txBox="1"/>
          <p:nvPr>
            <p:custDataLst>
              <p:tags r:id="rId11"/>
            </p:custDataLst>
          </p:nvPr>
        </p:nvSpPr>
        <p:spPr>
          <a:xfrm>
            <a:off x="10670852" y="377342"/>
            <a:ext cx="985847" cy="369332"/>
          </a:xfrm>
          <a:prstGeom prst="rect">
            <a:avLst/>
          </a:prstGeom>
          <a:noFill/>
          <a:effectLst/>
        </p:spPr>
        <p:txBody>
          <a:bodyPr wrap="none" lIns="0" tIns="0" rIns="0" bIns="0" rtlCol="0">
            <a:spAutoFit/>
          </a:bodyPr>
          <a:lstStyle/>
          <a:p>
            <a:pPr algn="r"/>
            <a:r>
              <a:rPr lang="en-US" sz="2400" b="1" dirty="0" smtClean="0">
                <a:solidFill>
                  <a:srgbClr val="DC281E"/>
                </a:solidFill>
                <a:latin typeface="微软雅黑" panose="020B0503020204020204" pitchFamily="34" charset="-122"/>
                <a:ea typeface="微软雅黑" panose="020B0503020204020204" pitchFamily="34" charset="-122"/>
              </a:rPr>
              <a:t>Honor</a:t>
            </a:r>
            <a:endParaRPr sz="2400" b="1" dirty="0">
              <a:solidFill>
                <a:srgbClr val="DC281E"/>
              </a:solidFill>
              <a:latin typeface="微软雅黑" panose="020B0503020204020204" pitchFamily="34" charset="-122"/>
              <a:ea typeface="微软雅黑" panose="020B0503020204020204" pitchFamily="34" charset="-122"/>
            </a:endParaRPr>
          </a:p>
        </p:txBody>
      </p:sp>
      <p:sp>
        <p:nvSpPr>
          <p:cNvPr id="7" name="椭圆 6"/>
          <p:cNvSpPr/>
          <p:nvPr>
            <p:custDataLst>
              <p:tags r:id="rId12"/>
            </p:custDataLst>
          </p:nvPr>
        </p:nvSpPr>
        <p:spPr>
          <a:xfrm>
            <a:off x="10072370" y="425869"/>
            <a:ext cx="288000" cy="288000"/>
          </a:xfrm>
          <a:prstGeom prst="ellipse">
            <a:avLst/>
          </a:prstGeom>
          <a:gradFill>
            <a:gsLst>
              <a:gs pos="100000">
                <a:srgbClr val="DC281E">
                  <a:alpha val="0"/>
                </a:srgbClr>
              </a:gs>
              <a:gs pos="60000">
                <a:srgbClr val="DC281E"/>
              </a:gs>
              <a:gs pos="72000">
                <a:srgbClr val="DA281E"/>
              </a:gs>
              <a:gs pos="0">
                <a:srgbClr val="FAADA2">
                  <a:alpha val="10000"/>
                </a:srgbClr>
              </a:gs>
            </a:gsLst>
            <a:path path="circle">
              <a:fillToRect l="100000" t="100000"/>
            </a:path>
            <a:tileRect r="-100000" b="-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8" name="图片 7" descr="集团logo2"/>
          <p:cNvPicPr>
            <a:picLocks noChangeAspect="1"/>
          </p:cNvPicPr>
          <p:nvPr>
            <p:custDataLst>
              <p:tags r:id="rId13"/>
            </p:custDataLst>
          </p:nvPr>
        </p:nvPicPr>
        <p:blipFill>
          <a:blip r:embed="rId14" cstate="print"/>
          <a:stretch>
            <a:fillRect/>
          </a:stretch>
        </p:blipFill>
        <p:spPr>
          <a:xfrm>
            <a:off x="669925" y="356849"/>
            <a:ext cx="1606943" cy="360000"/>
          </a:xfrm>
          <a:prstGeom prst="rect">
            <a:avLst/>
          </a:prstGeom>
        </p:spPr>
      </p:pic>
      <p:pic>
        <p:nvPicPr>
          <p:cNvPr id="9" name="图片 8" descr="未标题-1"/>
          <p:cNvPicPr>
            <a:picLocks noChangeAspect="1"/>
          </p:cNvPicPr>
          <p:nvPr/>
        </p:nvPicPr>
        <p:blipFill>
          <a:blip r:embed="rId15" cstate="print"/>
          <a:stretch>
            <a:fillRect/>
          </a:stretch>
        </p:blipFill>
        <p:spPr>
          <a:xfrm>
            <a:off x="9600576" y="6198870"/>
            <a:ext cx="2056235" cy="360000"/>
          </a:xfrm>
          <a:prstGeom prst="rect">
            <a:avLst/>
          </a:prstGeom>
        </p:spPr>
      </p:pic>
      <p:pic>
        <p:nvPicPr>
          <p:cNvPr id="4" name="图片 3"/>
          <p:cNvPicPr>
            <a:picLocks noChangeAspect="1"/>
          </p:cNvPicPr>
          <p:nvPr>
            <p:custDataLst>
              <p:tags r:id="rId16"/>
            </p:custDataLst>
          </p:nvPr>
        </p:nvPicPr>
        <p:blipFill>
          <a:blip r:embed="rId17" cstate="print"/>
          <a:stretch>
            <a:fillRect/>
          </a:stretch>
        </p:blipFill>
        <p:spPr>
          <a:xfrm flipH="1">
            <a:off x="11146790" y="1262380"/>
            <a:ext cx="775970" cy="1979930"/>
          </a:xfrm>
          <a:prstGeom prst="rect">
            <a:avLst/>
          </a:prstGeom>
        </p:spPr>
      </p:pic>
      <p:pic>
        <p:nvPicPr>
          <p:cNvPr id="10" name="图片 9"/>
          <p:cNvPicPr>
            <a:picLocks noChangeAspect="1"/>
          </p:cNvPicPr>
          <p:nvPr>
            <p:custDataLst>
              <p:tags r:id="rId18"/>
            </p:custDataLst>
          </p:nvPr>
        </p:nvPicPr>
        <p:blipFill>
          <a:blip r:embed="rId19" cstate="print"/>
          <a:stretch>
            <a:fillRect/>
          </a:stretch>
        </p:blipFill>
        <p:spPr>
          <a:xfrm>
            <a:off x="10313035" y="1262380"/>
            <a:ext cx="672465" cy="1979930"/>
          </a:xfrm>
          <a:prstGeom prst="rect">
            <a:avLst/>
          </a:prstGeom>
        </p:spPr>
      </p:pic>
      <p:pic>
        <p:nvPicPr>
          <p:cNvPr id="3" name="图片 2"/>
          <p:cNvPicPr>
            <a:picLocks noChangeAspect="1"/>
          </p:cNvPicPr>
          <p:nvPr>
            <p:custDataLst>
              <p:tags r:id="rId20"/>
            </p:custDataLst>
          </p:nvPr>
        </p:nvPicPr>
        <p:blipFill>
          <a:blip r:embed="rId21"/>
          <a:stretch>
            <a:fillRect/>
          </a:stretch>
        </p:blipFill>
        <p:spPr>
          <a:xfrm>
            <a:off x="7507605" y="1262380"/>
            <a:ext cx="1200150" cy="1979930"/>
          </a:xfrm>
          <a:prstGeom prst="rect">
            <a:avLst/>
          </a:prstGeom>
        </p:spPr>
      </p:pic>
      <p:pic>
        <p:nvPicPr>
          <p:cNvPr id="14" name="图片 13"/>
          <p:cNvPicPr>
            <a:picLocks noChangeAspect="1"/>
          </p:cNvPicPr>
          <p:nvPr>
            <p:custDataLst>
              <p:tags r:id="rId22"/>
            </p:custDataLst>
          </p:nvPr>
        </p:nvPicPr>
        <p:blipFill>
          <a:blip r:embed="rId23"/>
          <a:stretch>
            <a:fillRect/>
          </a:stretch>
        </p:blipFill>
        <p:spPr>
          <a:xfrm>
            <a:off x="8869045" y="1262380"/>
            <a:ext cx="1282700" cy="1979930"/>
          </a:xfrm>
          <a:prstGeom prst="rect">
            <a:avLst/>
          </a:prstGeom>
        </p:spPr>
      </p:pic>
      <p:pic>
        <p:nvPicPr>
          <p:cNvPr id="12" name="图片 11" descr="金翎奖"/>
          <p:cNvPicPr>
            <a:picLocks noChangeAspect="1"/>
          </p:cNvPicPr>
          <p:nvPr/>
        </p:nvPicPr>
        <p:blipFill>
          <a:blip r:embed="rId24" cstate="print"/>
          <a:stretch>
            <a:fillRect/>
          </a:stretch>
        </p:blipFill>
        <p:spPr>
          <a:xfrm>
            <a:off x="6619032" y="1262380"/>
            <a:ext cx="727283" cy="19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cTn>
                              </p:par>
                              <p:par>
                                <p:cTn id="10" presetID="6" presetClass="emph" presetSubtype="0" decel="100000" fill="hold" grpId="1" nodeType="withEffect">
                                  <p:stCondLst>
                                    <p:cond delay="600"/>
                                  </p:stCondLst>
                                  <p:childTnLst>
                                    <p:animScale>
                                      <p:cBhvr>
                                        <p:cTn id="11" dur="250" fill="hold"/>
                                        <p:tgtEl>
                                          <p:spTgt spid="2"/>
                                        </p:tgtEl>
                                      </p:cBhvr>
                                      <p:by x="120000" y="120000"/>
                                    </p:animScale>
                                  </p:childTnLst>
                                </p:cTn>
                              </p:par>
                              <p:par>
                                <p:cTn id="12" presetID="6" presetClass="emph" presetSubtype="0" decel="100000" fill="hold" grpId="2" nodeType="withEffect">
                                  <p:stCondLst>
                                    <p:cond delay="800"/>
                                  </p:stCondLst>
                                  <p:childTnLst>
                                    <p:animScale>
                                      <p:cBhvr>
                                        <p:cTn id="13" dur="250" fill="hold"/>
                                        <p:tgtEl>
                                          <p:spTgt spid="2"/>
                                        </p:tgtEl>
                                      </p:cBhvr>
                                      <p:by x="83000" y="83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bldLvl="0" animBg="1"/>
      <p:bldP spid="2" grpId="2"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任意多边形 29"/>
          <p:cNvSpPr/>
          <p:nvPr>
            <p:custDataLst>
              <p:tags r:id="rId1"/>
            </p:custDataLst>
          </p:nvPr>
        </p:nvSpPr>
        <p:spPr>
          <a:xfrm>
            <a:off x="-9525" y="4466590"/>
            <a:ext cx="12200890" cy="2391410"/>
          </a:xfrm>
          <a:custGeom>
            <a:avLst/>
            <a:gdLst>
              <a:gd name="connsiteX0" fmla="*/ 0 w 19214"/>
              <a:gd name="connsiteY0" fmla="*/ 2640 h 3806"/>
              <a:gd name="connsiteX1" fmla="*/ 19214 w 19214"/>
              <a:gd name="connsiteY1" fmla="*/ 0 h 3806"/>
              <a:gd name="connsiteX2" fmla="*/ 19214 w 19214"/>
              <a:gd name="connsiteY2" fmla="*/ 3806 h 3806"/>
              <a:gd name="connsiteX3" fmla="*/ 15 w 19214"/>
              <a:gd name="connsiteY3" fmla="*/ 3806 h 3806"/>
              <a:gd name="connsiteX4" fmla="*/ 0 w 19214"/>
              <a:gd name="connsiteY4" fmla="*/ 2640 h 3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4" h="3806">
                <a:moveTo>
                  <a:pt x="0" y="2640"/>
                </a:moveTo>
                <a:cubicBezTo>
                  <a:pt x="5356" y="611"/>
                  <a:pt x="11309" y="6332"/>
                  <a:pt x="19214" y="0"/>
                </a:cubicBezTo>
                <a:lnTo>
                  <a:pt x="19214" y="3806"/>
                </a:lnTo>
                <a:lnTo>
                  <a:pt x="15" y="3806"/>
                </a:lnTo>
                <a:lnTo>
                  <a:pt x="0" y="2640"/>
                </a:lnTo>
                <a:close/>
              </a:path>
            </a:pathLst>
          </a:custGeom>
          <a:gradFill>
            <a:gsLst>
              <a:gs pos="100000">
                <a:srgbClr val="DC281E">
                  <a:alpha val="70000"/>
                </a:srgbClr>
              </a:gs>
              <a:gs pos="60000">
                <a:srgbClr val="DC281E"/>
              </a:gs>
              <a:gs pos="72000">
                <a:srgbClr val="DA281E"/>
              </a:gs>
              <a:gs pos="0">
                <a:srgbClr val="FAADA2">
                  <a:alpha val="80000"/>
                </a:srgbClr>
              </a:gs>
            </a:gsLst>
            <a:lin ang="27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4" name="图片 13" descr="集团logo2"/>
          <p:cNvPicPr>
            <a:picLocks noChangeAspect="1"/>
          </p:cNvPicPr>
          <p:nvPr>
            <p:custDataLst>
              <p:tags r:id="rId2"/>
            </p:custDataLst>
          </p:nvPr>
        </p:nvPicPr>
        <p:blipFill>
          <a:blip r:embed="rId3"/>
          <a:stretch>
            <a:fillRect/>
          </a:stretch>
        </p:blipFill>
        <p:spPr>
          <a:xfrm>
            <a:off x="669925" y="356849"/>
            <a:ext cx="1606943" cy="360000"/>
          </a:xfrm>
          <a:prstGeom prst="rect">
            <a:avLst/>
          </a:prstGeom>
        </p:spPr>
      </p:pic>
      <p:pic>
        <p:nvPicPr>
          <p:cNvPr id="15" name="图片 14" descr="未标题-1"/>
          <p:cNvPicPr>
            <a:picLocks noChangeAspect="1"/>
          </p:cNvPicPr>
          <p:nvPr/>
        </p:nvPicPr>
        <p:blipFill>
          <a:blip r:embed="rId4" cstate="print"/>
          <a:stretch>
            <a:fillRect/>
          </a:stretch>
        </p:blipFill>
        <p:spPr>
          <a:xfrm>
            <a:off x="9600576" y="6198870"/>
            <a:ext cx="2056235" cy="360000"/>
          </a:xfrm>
          <a:prstGeom prst="rect">
            <a:avLst/>
          </a:prstGeom>
        </p:spPr>
      </p:pic>
      <p:grpSp>
        <p:nvGrpSpPr>
          <p:cNvPr id="16" name="组合 16"/>
          <p:cNvGrpSpPr/>
          <p:nvPr/>
        </p:nvGrpSpPr>
        <p:grpSpPr>
          <a:xfrm>
            <a:off x="1216660" y="1866265"/>
            <a:ext cx="4692015" cy="1440180"/>
            <a:chOff x="1916" y="2939"/>
            <a:chExt cx="7389" cy="2268"/>
          </a:xfrm>
        </p:grpSpPr>
        <p:pic>
          <p:nvPicPr>
            <p:cNvPr id="8" name="图片 7" descr="专精特新企业证书202305081413(1)"/>
            <p:cNvPicPr>
              <a:picLocks noChangeAspect="1"/>
            </p:cNvPicPr>
            <p:nvPr/>
          </p:nvPicPr>
          <p:blipFill>
            <a:blip r:embed="rId5"/>
            <a:stretch>
              <a:fillRect/>
            </a:stretch>
          </p:blipFill>
          <p:spPr>
            <a:xfrm>
              <a:off x="5904" y="2939"/>
              <a:ext cx="3401" cy="2268"/>
            </a:xfrm>
            <a:prstGeom prst="rect">
              <a:avLst/>
            </a:prstGeom>
          </p:spPr>
        </p:pic>
        <p:pic>
          <p:nvPicPr>
            <p:cNvPr id="11" name="图片 10" descr="创新企业证书202305081417(1)"/>
            <p:cNvPicPr>
              <a:picLocks noChangeAspect="1"/>
            </p:cNvPicPr>
            <p:nvPr/>
          </p:nvPicPr>
          <p:blipFill>
            <a:blip r:embed="rId6"/>
            <a:stretch>
              <a:fillRect/>
            </a:stretch>
          </p:blipFill>
          <p:spPr>
            <a:xfrm>
              <a:off x="1916" y="2939"/>
              <a:ext cx="3401" cy="2268"/>
            </a:xfrm>
            <a:prstGeom prst="rect">
              <a:avLst/>
            </a:prstGeom>
          </p:spPr>
        </p:pic>
      </p:grpSp>
      <p:pic>
        <p:nvPicPr>
          <p:cNvPr id="5" name="图片 4"/>
          <p:cNvPicPr>
            <a:picLocks noChangeAspect="1"/>
          </p:cNvPicPr>
          <p:nvPr/>
        </p:nvPicPr>
        <p:blipFill>
          <a:blip r:embed="rId7"/>
          <a:stretch>
            <a:fillRect/>
          </a:stretch>
        </p:blipFill>
        <p:spPr>
          <a:xfrm>
            <a:off x="1215390" y="3807900"/>
            <a:ext cx="2160905" cy="1440180"/>
          </a:xfrm>
          <a:prstGeom prst="rect">
            <a:avLst/>
          </a:prstGeom>
          <a:ln>
            <a:solidFill>
              <a:srgbClr val="FF0000"/>
            </a:solidFill>
          </a:ln>
        </p:spPr>
      </p:pic>
      <p:pic>
        <p:nvPicPr>
          <p:cNvPr id="3" name="图片 2" descr="功率器件"/>
          <p:cNvPicPr>
            <a:picLocks noChangeAspect="1"/>
          </p:cNvPicPr>
          <p:nvPr/>
        </p:nvPicPr>
        <p:blipFill>
          <a:blip r:embed="rId8"/>
          <a:stretch>
            <a:fillRect/>
          </a:stretch>
        </p:blipFill>
        <p:spPr>
          <a:xfrm>
            <a:off x="3749040" y="3800915"/>
            <a:ext cx="2160270" cy="1440180"/>
          </a:xfrm>
          <a:prstGeom prst="rect">
            <a:avLst/>
          </a:prstGeom>
          <a:ln>
            <a:solidFill>
              <a:srgbClr val="DC281E"/>
            </a:solidFill>
          </a:ln>
        </p:spPr>
      </p:pic>
      <p:sp>
        <p:nvSpPr>
          <p:cNvPr id="1048768" name="TextBox 30"/>
          <p:cNvSpPr txBox="1">
            <a:spLocks noChangeArrowheads="1"/>
          </p:cNvSpPr>
          <p:nvPr>
            <p:custDataLst>
              <p:tags r:id="rId9"/>
            </p:custDataLst>
          </p:nvPr>
        </p:nvSpPr>
        <p:spPr bwMode="auto">
          <a:xfrm>
            <a:off x="6645910" y="4547235"/>
            <a:ext cx="1800225" cy="276999"/>
          </a:xfrm>
          <a:prstGeom prst="rect">
            <a:avLst/>
          </a:prstGeom>
          <a:noFill/>
          <a:ln w="9525">
            <a:noFill/>
            <a:miter lim="800000"/>
          </a:ln>
        </p:spPr>
        <p:txBody>
          <a:bodyPr wrap="square">
            <a:spAutoFit/>
          </a:bodyPr>
          <a:lstStyle/>
          <a:p>
            <a:pPr algn="ct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ISO9001:2015</a:t>
            </a:r>
            <a:r>
              <a:rPr lang="en-US" altLang="zh-CN"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TextBox 30"/>
          <p:cNvSpPr txBox="1">
            <a:spLocks noChangeArrowheads="1"/>
          </p:cNvSpPr>
          <p:nvPr>
            <p:custDataLst>
              <p:tags r:id="rId10"/>
            </p:custDataLst>
          </p:nvPr>
        </p:nvSpPr>
        <p:spPr bwMode="auto">
          <a:xfrm>
            <a:off x="9184005" y="4546600"/>
            <a:ext cx="1800225" cy="276999"/>
          </a:xfrm>
          <a:prstGeom prst="rect">
            <a:avLst/>
          </a:prstGeom>
          <a:noFill/>
          <a:ln w="9525">
            <a:noFill/>
            <a:miter lim="800000"/>
          </a:ln>
        </p:spPr>
        <p:txBody>
          <a:bodyPr wrap="square">
            <a:spAutoFit/>
          </a:bodyPr>
          <a:lstStyle/>
          <a:p>
            <a:pPr algn="ctr"/>
            <a:r>
              <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(ISO14001:2015</a:t>
            </a:r>
            <a:r>
              <a:rPr lang="en-US" altLang="zh-CN"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097249" name="图片 5"/>
          <p:cNvPicPr>
            <a:picLocks noChangeAspect="1"/>
          </p:cNvPicPr>
          <p:nvPr>
            <p:custDataLst>
              <p:tags r:id="rId11"/>
            </p:custDataLst>
          </p:nvPr>
        </p:nvPicPr>
        <p:blipFill>
          <a:blip r:embed="rId12"/>
          <a:stretch>
            <a:fillRect/>
          </a:stretch>
        </p:blipFill>
        <p:spPr>
          <a:xfrm>
            <a:off x="6645751" y="2445385"/>
            <a:ext cx="1800225" cy="2056130"/>
          </a:xfrm>
          <a:prstGeom prst="rect">
            <a:avLst/>
          </a:prstGeom>
          <a:ln>
            <a:solidFill>
              <a:srgbClr val="DC281E"/>
            </a:solidFill>
          </a:ln>
        </p:spPr>
      </p:pic>
      <p:pic>
        <p:nvPicPr>
          <p:cNvPr id="10" name="图片 6"/>
          <p:cNvPicPr>
            <a:picLocks noChangeAspect="1"/>
          </p:cNvPicPr>
          <p:nvPr>
            <p:custDataLst>
              <p:tags r:id="rId13"/>
            </p:custDataLst>
          </p:nvPr>
        </p:nvPicPr>
        <p:blipFill>
          <a:blip r:embed="rId14"/>
          <a:stretch>
            <a:fillRect/>
          </a:stretch>
        </p:blipFill>
        <p:spPr>
          <a:xfrm>
            <a:off x="9183688" y="2446655"/>
            <a:ext cx="1800225" cy="2052320"/>
          </a:xfrm>
          <a:prstGeom prst="rect">
            <a:avLst/>
          </a:prstGeom>
          <a:ln>
            <a:solidFill>
              <a:srgbClr val="DC281E"/>
            </a:solidFill>
          </a:ln>
        </p:spPr>
      </p:pic>
      <p:sp>
        <p:nvSpPr>
          <p:cNvPr id="21" name="TextBox 41"/>
          <p:cNvSpPr txBox="1">
            <a:spLocks noChangeArrowheads="1"/>
          </p:cNvSpPr>
          <p:nvPr/>
        </p:nvSpPr>
        <p:spPr bwMode="auto">
          <a:xfrm>
            <a:off x="940781" y="940450"/>
            <a:ext cx="9027691" cy="552139"/>
          </a:xfrm>
          <a:prstGeom prst="rect">
            <a:avLst/>
          </a:prstGeom>
          <a:noFill/>
          <a:ln w="9525">
            <a:noFill/>
            <a:miter lim="800000"/>
          </a:ln>
        </p:spPr>
        <p:txBody>
          <a:bodyPr wrap="square">
            <a:spAutoFit/>
          </a:bodyPr>
          <a:lstStyle/>
          <a:p>
            <a:pPr>
              <a:lnSpc>
                <a:spcPct val="110000"/>
              </a:lnSpc>
            </a:pPr>
            <a:r>
              <a:rPr lang="en-US" altLang="zh-CN" sz="1600" b="1" dirty="0">
                <a:solidFill>
                  <a:schemeClr val="bg1"/>
                </a:solidFill>
                <a:latin typeface="微软雅黑" panose="020B0503020204020204" pitchFamily="34" charset="-122"/>
                <a:ea typeface="微软雅黑" panose="020B0503020204020204" pitchFamily="34" charset="-122"/>
                <a:cs typeface="Calibri" panose="020F0502020204030204" charset="0"/>
              </a:rPr>
              <a:t> </a:t>
            </a:r>
            <a:r>
              <a:rPr lang="en-US" altLang="zh-CN" sz="1600" b="1" dirty="0" smtClean="0">
                <a:solidFill>
                  <a:schemeClr val="tx1"/>
                </a:solidFill>
                <a:latin typeface="微软雅黑" panose="020B0503020204020204" pitchFamily="34" charset="-122"/>
                <a:ea typeface="微软雅黑" panose="020B0503020204020204" pitchFamily="34" charset="-122"/>
                <a:cs typeface="Calibri" panose="020F0502020204030204" charset="0"/>
              </a:rPr>
              <a:t>Certificates of Advanced Technology Company                              </a:t>
            </a:r>
            <a:r>
              <a:rPr lang="en-US" altLang="zh-CN" sz="1600" b="1" dirty="0" smtClean="0">
                <a:solidFill>
                  <a:schemeClr val="tx1"/>
                </a:solidFill>
                <a:latin typeface="微软雅黑" panose="020B0503020204020204" pitchFamily="34" charset="-122"/>
                <a:ea typeface="微软雅黑" panose="020B0503020204020204" pitchFamily="34" charset="-122"/>
                <a:cs typeface="Calibri" panose="020F0502020204030204" charset="0"/>
              </a:rPr>
              <a:t>                                                                                                       </a:t>
            </a:r>
            <a:r>
              <a:rPr lang="en-US" altLang="zh-CN" b="1" dirty="0" smtClean="0">
                <a:solidFill>
                  <a:schemeClr val="tx1"/>
                </a:solidFill>
                <a:latin typeface="微软雅黑" panose="020B0503020204020204" pitchFamily="34" charset="-122"/>
                <a:ea typeface="微软雅黑" panose="020B0503020204020204" pitchFamily="34" charset="-122"/>
                <a:cs typeface="Calibri" panose="020F0502020204030204" charset="0"/>
              </a:rPr>
              <a:t>Approved by Department of Science and Technology of Guangdong Province</a:t>
            </a:r>
            <a:endParaRPr lang="zh-CN" altLang="en-US" b="1" dirty="0">
              <a:solidFill>
                <a:schemeClr val="tx1"/>
              </a:solidFill>
              <a:latin typeface="微软雅黑" panose="020B0503020204020204" pitchFamily="34" charset="-122"/>
              <a:ea typeface="微软雅黑" panose="020B0503020204020204" pitchFamily="34" charset="-122"/>
              <a:cs typeface="Calibri" panose="020F0502020204030204" charset="0"/>
            </a:endParaRPr>
          </a:p>
        </p:txBody>
      </p:sp>
      <p:sp>
        <p:nvSpPr>
          <p:cNvPr id="22" name="文本框 1"/>
          <p:cNvSpPr txBox="1"/>
          <p:nvPr>
            <p:custDataLst>
              <p:tags r:id="rId15"/>
            </p:custDataLst>
          </p:nvPr>
        </p:nvSpPr>
        <p:spPr>
          <a:xfrm>
            <a:off x="9899688" y="437302"/>
            <a:ext cx="1757019" cy="369332"/>
          </a:xfrm>
          <a:prstGeom prst="rect">
            <a:avLst/>
          </a:prstGeom>
          <a:noFill/>
          <a:effectLst/>
        </p:spPr>
        <p:txBody>
          <a:bodyPr wrap="none" lIns="0" tIns="0" rIns="0" bIns="0" rtlCol="0">
            <a:spAutoFit/>
          </a:bodyPr>
          <a:lstStyle/>
          <a:p>
            <a:pPr algn="r"/>
            <a:r>
              <a:rPr lang="en-US" sz="2400" b="1" dirty="0" smtClean="0">
                <a:solidFill>
                  <a:srgbClr val="DC281E"/>
                </a:solidFill>
                <a:latin typeface="微软雅黑" panose="020B0503020204020204" pitchFamily="34" charset="-122"/>
                <a:ea typeface="微软雅黑" panose="020B0503020204020204" pitchFamily="34" charset="-122"/>
              </a:rPr>
              <a:t>Certificates</a:t>
            </a:r>
            <a:endParaRPr sz="2400" b="1" dirty="0">
              <a:solidFill>
                <a:srgbClr val="DC281E"/>
              </a:solidFill>
              <a:latin typeface="微软雅黑" panose="020B0503020204020204" pitchFamily="34" charset="-122"/>
              <a:ea typeface="微软雅黑" panose="020B0503020204020204" pitchFamily="34" charset="-122"/>
            </a:endParaRPr>
          </a:p>
        </p:txBody>
      </p:sp>
      <p:sp>
        <p:nvSpPr>
          <p:cNvPr id="23" name="椭圆 22"/>
          <p:cNvSpPr/>
          <p:nvPr>
            <p:custDataLst>
              <p:tags r:id="rId16"/>
            </p:custDataLst>
          </p:nvPr>
        </p:nvSpPr>
        <p:spPr>
          <a:xfrm>
            <a:off x="9607680" y="470839"/>
            <a:ext cx="288000" cy="288000"/>
          </a:xfrm>
          <a:prstGeom prst="ellipse">
            <a:avLst/>
          </a:prstGeom>
          <a:gradFill>
            <a:gsLst>
              <a:gs pos="100000">
                <a:srgbClr val="DC281E">
                  <a:alpha val="0"/>
                </a:srgbClr>
              </a:gs>
              <a:gs pos="60000">
                <a:srgbClr val="DC281E"/>
              </a:gs>
              <a:gs pos="72000">
                <a:srgbClr val="DA281E"/>
              </a:gs>
              <a:gs pos="0">
                <a:srgbClr val="FAADA2">
                  <a:alpha val="10000"/>
                </a:srgbClr>
              </a:gs>
            </a:gsLst>
            <a:path path="circle">
              <a:fillToRect l="100000" t="100000"/>
            </a:path>
            <a:tileRect r="-100000" b="-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par>
                                <p:cTn id="8" presetID="53" presetClass="entr" presetSubtype="16" fill="hold" grpId="0" nodeType="withEffect">
                                  <p:stCondLst>
                                    <p:cond delay="400"/>
                                  </p:stCondLst>
                                  <p:childTnLst>
                                    <p:set>
                                      <p:cBhvr>
                                        <p:cTn id="9" dur="1" fill="hold">
                                          <p:stCondLst>
                                            <p:cond delay="0"/>
                                          </p:stCondLst>
                                        </p:cTn>
                                        <p:tgtEl>
                                          <p:spTgt spid="22"/>
                                        </p:tgtEl>
                                        <p:attrNameLst>
                                          <p:attrName>style.visibility</p:attrName>
                                        </p:attrNameLst>
                                      </p:cBhvr>
                                      <p:to>
                                        <p:strVal val="visible"/>
                                      </p:to>
                                    </p:set>
                                    <p:anim calcmode="lin" valueType="num">
                                      <p:cBhvr>
                                        <p:cTn id="10" dur="250" fill="hold"/>
                                        <p:tgtEl>
                                          <p:spTgt spid="22"/>
                                        </p:tgtEl>
                                        <p:attrNameLst>
                                          <p:attrName>ppt_w</p:attrName>
                                        </p:attrNameLst>
                                      </p:cBhvr>
                                      <p:tavLst>
                                        <p:tav tm="0">
                                          <p:val>
                                            <p:fltVal val="0"/>
                                          </p:val>
                                        </p:tav>
                                        <p:tav tm="100000">
                                          <p:val>
                                            <p:strVal val="#ppt_w"/>
                                          </p:val>
                                        </p:tav>
                                      </p:tavLst>
                                    </p:anim>
                                    <p:anim calcmode="lin" valueType="num">
                                      <p:cBhvr>
                                        <p:cTn id="11" dur="250" fill="hold"/>
                                        <p:tgtEl>
                                          <p:spTgt spid="22"/>
                                        </p:tgtEl>
                                        <p:attrNameLst>
                                          <p:attrName>ppt_h</p:attrName>
                                        </p:attrNameLst>
                                      </p:cBhvr>
                                      <p:tavLst>
                                        <p:tav tm="0">
                                          <p:val>
                                            <p:fltVal val="0"/>
                                          </p:val>
                                        </p:tav>
                                        <p:tav tm="100000">
                                          <p:val>
                                            <p:strVal val="#ppt_h"/>
                                          </p:val>
                                        </p:tav>
                                      </p:tavLst>
                                    </p:anim>
                                    <p:animEffect transition="in" filter="fade">
                                      <p:cBhvr>
                                        <p:cTn id="12" dur="250"/>
                                        <p:tgtEl>
                                          <p:spTgt spid="22"/>
                                        </p:tgtEl>
                                      </p:cBhvr>
                                    </p:animEffect>
                                  </p:childTnLst>
                                </p:cTn>
                              </p:par>
                              <p:par>
                                <p:cTn id="13" presetID="6" presetClass="emph" presetSubtype="0" decel="100000" fill="hold" grpId="1" nodeType="withEffect">
                                  <p:stCondLst>
                                    <p:cond delay="600"/>
                                  </p:stCondLst>
                                  <p:childTnLst>
                                    <p:animScale>
                                      <p:cBhvr>
                                        <p:cTn id="14" dur="250" fill="hold"/>
                                        <p:tgtEl>
                                          <p:spTgt spid="22"/>
                                        </p:tgtEl>
                                      </p:cBhvr>
                                      <p:by x="120000" y="120000"/>
                                    </p:animScale>
                                  </p:childTnLst>
                                </p:cTn>
                              </p:par>
                              <p:par>
                                <p:cTn id="15" presetID="6" presetClass="emph" presetSubtype="0" decel="100000" fill="hold" grpId="2" nodeType="withEffect">
                                  <p:stCondLst>
                                    <p:cond delay="800"/>
                                  </p:stCondLst>
                                  <p:childTnLst>
                                    <p:animScale>
                                      <p:cBhvr>
                                        <p:cTn id="16" dur="250" fill="hold"/>
                                        <p:tgtEl>
                                          <p:spTgt spid="22"/>
                                        </p:tgtEl>
                                      </p:cBhvr>
                                      <p:by x="83000" y="83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bldLvl="0" animBg="1"/>
      <p:bldP spid="22" grpId="1" bldLvl="0" animBg="1"/>
      <p:bldP spid="22" grpId="2" bldLvl="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 name="KSO_WM_DIAGRAM_VIRTUALLY_FRAME" val="{&quot;height&quot;:162.9,&quot;left&quot;:92.5,&quot;top&quot;:257.1,&quot;width&quot;:763.2}"/>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 name="KSO_WM_DIAGRAM_VIRTUALLY_FRAME" val="{&quot;height&quot;:162.9,&quot;left&quot;:92.5,&quot;top&quot;:257.1,&quot;width&quot;:763.2}"/>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 name="KSO_WM_DIAGRAM_VIRTUALLY_FRAME" val="{&quot;height&quot;:162.9,&quot;left&quot;:92.5,&quot;top&quot;:257.1,&quot;width&quot;:763.2}"/>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 name="KSO_WM_DIAGRAM_VIRTUALLY_FRAME" val="{&quot;height&quot;:162.9,&quot;left&quot;:92.5,&quot;top&quot;:257.1,&quot;width&quot;:763.2}"/>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 name="KSO_WM_DIAGRAM_VIRTUALLY_FRAME" val="{&quot;height&quot;:162.9,&quot;left&quot;:92.5,&quot;top&quot;:257.1,&quot;width&quot;:763.2}"/>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UNIT_TABLE_BEAUTIFY" val="smartTable{fba1bcfd-f825-42e0-a664-65847ae34d1a}"/>
  <p:tag name="TABLE_ENDDRAG_ORIGIN_RECT" val="851*445"/>
  <p:tag name="TABLE_ENDDRAG_RECT" val="70*77*851*445"/>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 name="TABLE_ENDDRAG_ORIGIN_RECT" val="860*364"/>
  <p:tag name="TABLE_ENDDRAG_RECT" val="52*91*860*364"/>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 name="KSO_WM_DIAGRAM_VIRTUALLY_FRAME" val="{&quot;height&quot;:162.9,&quot;left&quot;:92.5,&quot;top&quot;:257.1,&quot;width&quot;:763.2}"/>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 name="TABLE_ENDDRAG_ORIGIN_RECT" val="835*388"/>
  <p:tag name="TABLE_ENDDRAG_RECT" val="52*79*835*388"/>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 name="TABLE_ENDDRAG_ORIGIN_RECT" val="856*379"/>
  <p:tag name="TABLE_ENDDRAG_RECT" val="52*79*856*379"/>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 name="TABLE_ENDDRAG_ORIGIN_RECT" val="853*398"/>
  <p:tag name="TABLE_ENDDRAG_RECT" val="64*89*853*398"/>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commondata" val="eyJoZGlkIjoiNTVhYjQ4NDE1MjMzZTk2MTJiNmI4YTQ3YjRkZGI5NmYifQ=="/>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 name="KSO_WM_DIAGRAM_VIRTUALLY_FRAME" val="{&quot;height&quot;:162.9,&quot;left&quot;:92.5,&quot;top&quot;:257.1,&quot;width&quot;:763.2}"/>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 name="KSO_WM_DIAGRAM_VIRTUALLY_FRAME" val="{&quot;height&quot;:162.9,&quot;left&quot;:92.5,&quot;top&quot;:257.1,&quot;width&quot;:763.2}"/>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 name="KSO_WM_DIAGRAM_VIRTUALLY_FRAME" val="{&quot;height&quot;:162.9,&quot;left&quot;:92.5,&quot;top&quot;:257.1,&quot;width&quot;:763.2}"/>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DIAGRAM_VIRTUALLY_FRAME" val="{&quot;height&quot;:423.2,&quot;left&quot;:-0.75,&quot;top&quot;:116.8,&quot;width&quot;:960.7}"/>
</p:tagLst>
</file>

<file path=ppt/tags/tag65.xml><?xml version="1.0" encoding="utf-8"?>
<p:tagLst xmlns:p="http://schemas.openxmlformats.org/presentationml/2006/main">
  <p:tag name="KSO_WM_BEAUTIFY_FLAG" val=""/>
  <p:tag name="KSO_WM_DIAGRAM_VIRTUALLY_FRAME" val="{&quot;height&quot;:423.2,&quot;left&quot;:-0.75,&quot;top&quot;:116.8,&quot;width&quot;:960.7}"/>
</p:tagLst>
</file>

<file path=ppt/tags/tag66.xml><?xml version="1.0" encoding="utf-8"?>
<p:tagLst xmlns:p="http://schemas.openxmlformats.org/presentationml/2006/main">
  <p:tag name="KSO_WM_DIAGRAM_VIRTUALLY_FRAME" val="{&quot;height&quot;:423.2,&quot;left&quot;:-0.75,&quot;top&quot;:116.8,&quot;width&quot;:960.7}"/>
</p:tagLst>
</file>

<file path=ppt/tags/tag67.xml><?xml version="1.0" encoding="utf-8"?>
<p:tagLst xmlns:p="http://schemas.openxmlformats.org/presentationml/2006/main">
  <p:tag name="KSO_WM_DIAGRAM_VIRTUALLY_FRAME" val="{&quot;height&quot;:423.2,&quot;left&quot;:-0.75,&quot;top&quot;:116.8,&quot;width&quot;:960.7}"/>
</p:tagLst>
</file>

<file path=ppt/tags/tag68.xml><?xml version="1.0" encoding="utf-8"?>
<p:tagLst xmlns:p="http://schemas.openxmlformats.org/presentationml/2006/main">
  <p:tag name="KSO_WM_DIAGRAM_VIRTUALLY_FRAME" val="{&quot;height&quot;:423.2,&quot;left&quot;:-0.75,&quot;top&quot;:116.8,&quot;width&quot;:960.7}"/>
</p:tagLst>
</file>

<file path=ppt/tags/tag69.xml><?xml version="1.0" encoding="utf-8"?>
<p:tagLst xmlns:p="http://schemas.openxmlformats.org/presentationml/2006/main">
  <p:tag name="KSO_WM_DIAGRAM_VIRTUALLY_FRAME" val="{&quot;height&quot;:423.2,&quot;left&quot;:-0.75,&quot;top&quot;:116.8,&quot;width&quot;:960.7}"/>
</p:tagLst>
</file>

<file path=ppt/tags/tag7.xml><?xml version="1.0" encoding="utf-8"?>
<p:tagLst xmlns:p="http://schemas.openxmlformats.org/presentationml/2006/main">
  <p:tag name="KSO_WM_BEAUTIFY_FLAG" val=""/>
  <p:tag name="KSO_WM_DIAGRAM_VIRTUALLY_FRAME" val="{&quot;height&quot;:162.9,&quot;left&quot;:92.5,&quot;top&quot;:257.1,&quot;width&quot;:763.2}"/>
</p:tagLst>
</file>

<file path=ppt/tags/tag70.xml><?xml version="1.0" encoding="utf-8"?>
<p:tagLst xmlns:p="http://schemas.openxmlformats.org/presentationml/2006/main">
  <p:tag name="KSO_WM_DIAGRAM_VIRTUALLY_FRAME" val="{&quot;height&quot;:423.2,&quot;left&quot;:-0.75,&quot;top&quot;:116.8,&quot;width&quot;:960.7}"/>
</p:tagLst>
</file>

<file path=ppt/tags/tag71.xml><?xml version="1.0" encoding="utf-8"?>
<p:tagLst xmlns:p="http://schemas.openxmlformats.org/presentationml/2006/main">
  <p:tag name="KSO_WM_DIAGRAM_VIRTUALLY_FRAME" val="{&quot;height&quot;:423.2,&quot;left&quot;:-0.75,&quot;top&quot;:116.8,&quot;width&quot;:960.7}"/>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 name="KSO_WM_DIAGRAM_VIRTUALLY_FRAME" val="{&quot;height&quot;:162.9,&quot;left&quot;:92.5,&quot;top&quot;:257.1,&quot;width&quot;:763.2}"/>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 name="KSO_WM_DIAGRAM_VIRTUALLY_FRAME" val="{&quot;height&quot;:162.9,&quot;left&quot;:92.5,&quot;top&quot;:257.1,&quot;width&quot;:763.2}"/>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清风素材 https://12sc.taobao.com/">
  <a:themeElements>
    <a:clrScheme name="自定义 1913">
      <a:dk1>
        <a:sysClr val="windowText" lastClr="000000"/>
      </a:dk1>
      <a:lt1>
        <a:sysClr val="window" lastClr="FFFFFF"/>
      </a:lt1>
      <a:dk2>
        <a:srgbClr val="44546A"/>
      </a:dk2>
      <a:lt2>
        <a:srgbClr val="E7E6E6"/>
      </a:lt2>
      <a:accent1>
        <a:srgbClr val="03C2FA"/>
      </a:accent1>
      <a:accent2>
        <a:srgbClr val="FFFFFF"/>
      </a:accent2>
      <a:accent3>
        <a:srgbClr val="03C2FA"/>
      </a:accent3>
      <a:accent4>
        <a:srgbClr val="FFFFFF"/>
      </a:accent4>
      <a:accent5>
        <a:srgbClr val="03C2FA"/>
      </a:accent5>
      <a:accent6>
        <a:srgbClr val="FFFFFF"/>
      </a:accent6>
      <a:hlink>
        <a:srgbClr val="0563C1"/>
      </a:hlink>
      <a:folHlink>
        <a:srgbClr val="954F72"/>
      </a:folHlink>
    </a:clrScheme>
    <a:fontScheme name="自定义 5">
      <a:majorFont>
        <a:latin typeface="Gulim"/>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15463</Words>
  <Application>WPS 演示</Application>
  <PresentationFormat>自定义</PresentationFormat>
  <Paragraphs>967</Paragraphs>
  <Slides>31</Slides>
  <Notes>31</Notes>
  <HiddenSlides>0</HiddenSlides>
  <MMClips>0</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31</vt:i4>
      </vt:variant>
    </vt:vector>
  </HeadingPairs>
  <TitlesOfParts>
    <vt:vector size="52" baseType="lpstr">
      <vt:lpstr>Arial</vt:lpstr>
      <vt:lpstr>宋体</vt:lpstr>
      <vt:lpstr>Wingdings</vt:lpstr>
      <vt:lpstr>微软雅黑</vt:lpstr>
      <vt:lpstr>Lato Black</vt:lpstr>
      <vt:lpstr>Segoe Print</vt:lpstr>
      <vt:lpstr>思源黑体 CN Light</vt:lpstr>
      <vt:lpstr>Calibri</vt:lpstr>
      <vt:lpstr>Aharoni</vt:lpstr>
      <vt:lpstr>Yu Gothic UI Semibold</vt:lpstr>
      <vt:lpstr>黑体</vt:lpstr>
      <vt:lpstr>Arial Unicode MS</vt:lpstr>
      <vt:lpstr>等线 Light</vt:lpstr>
      <vt:lpstr>Calibri Light</vt:lpstr>
      <vt:lpstr>等线</vt:lpstr>
      <vt:lpstr>思源黑体</vt:lpstr>
      <vt:lpstr>Wingdings</vt:lpstr>
      <vt:lpstr>隶书</vt:lpstr>
      <vt:lpstr>Heiti SC</vt:lpstr>
      <vt:lpstr>清风素材 https://12sc.taobao.com/</vt:lpstr>
      <vt:lpstr>Office 主题​​</vt:lpstr>
      <vt:lpstr>Professional Semiconductors Manufacturer</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小芥末素材</dc:creator>
  <cp:lastModifiedBy>향소빈(Ella)</cp:lastModifiedBy>
  <cp:revision>690</cp:revision>
  <dcterms:created xsi:type="dcterms:W3CDTF">2021-06-03T16:11:00Z</dcterms:created>
  <dcterms:modified xsi:type="dcterms:W3CDTF">2025-06-09T07:48:44Z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2052-12.1.0.21171</vt:lpwstr>
  </property>
  <property fmtid="{D5CDD505-2E9C-101B-9397-08002B2CF9AE}" pid="3" name="ICV">
    <vt:lpwstr>754BD5EE3B9046C490DF4F5FC2CD5F12_13</vt:lpwstr>
  </property>
  <property fmtid="{D5CDD505-2E9C-101B-9397-08002B2CF9AE}" pid="4" name="KSOSaveFontToCloudKey">
    <vt:lpwstr>220291398_cloud</vt:lpwstr>
  </property>
</Properties>
</file>